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70" r:id="rId5"/>
    <p:sldId id="271" r:id="rId6"/>
    <p:sldId id="272" r:id="rId7"/>
    <p:sldId id="265" r:id="rId8"/>
    <p:sldId id="27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616"/>
    <a:srgbClr val="2933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9" autoAdjust="0"/>
    <p:restoredTop sz="94660"/>
  </p:normalViewPr>
  <p:slideViewPr>
    <p:cSldViewPr>
      <p:cViewPr varScale="1">
        <p:scale>
          <a:sx n="65" d="100"/>
          <a:sy n="65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3F54-76BE-4388-9394-443569B532E1}" type="datetimeFigureOut">
              <a:rPr lang="sk-SK" smtClean="0"/>
              <a:pPr/>
              <a:t>2. 11. 2012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C24D-ED12-4F77-BC07-DC44BAB972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3F54-76BE-4388-9394-443569B532E1}" type="datetimeFigureOut">
              <a:rPr lang="sk-SK" smtClean="0"/>
              <a:pPr/>
              <a:t>2. 11. 2012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C24D-ED12-4F77-BC07-DC44BAB972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3F54-76BE-4388-9394-443569B532E1}" type="datetimeFigureOut">
              <a:rPr lang="sk-SK" smtClean="0"/>
              <a:pPr/>
              <a:t>2. 11. 2012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C24D-ED12-4F77-BC07-DC44BAB972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3F54-76BE-4388-9394-443569B532E1}" type="datetimeFigureOut">
              <a:rPr lang="sk-SK" smtClean="0"/>
              <a:pPr/>
              <a:t>2. 11. 2012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C24D-ED12-4F77-BC07-DC44BAB972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3F54-76BE-4388-9394-443569B532E1}" type="datetimeFigureOut">
              <a:rPr lang="sk-SK" smtClean="0"/>
              <a:pPr/>
              <a:t>2. 11. 2012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C24D-ED12-4F77-BC07-DC44BAB972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3F54-76BE-4388-9394-443569B532E1}" type="datetimeFigureOut">
              <a:rPr lang="sk-SK" smtClean="0"/>
              <a:pPr/>
              <a:t>2. 11. 2012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C24D-ED12-4F77-BC07-DC44BAB972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3F54-76BE-4388-9394-443569B532E1}" type="datetimeFigureOut">
              <a:rPr lang="sk-SK" smtClean="0"/>
              <a:pPr/>
              <a:t>2. 11. 2012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C24D-ED12-4F77-BC07-DC44BAB972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3F54-76BE-4388-9394-443569B532E1}" type="datetimeFigureOut">
              <a:rPr lang="sk-SK" smtClean="0"/>
              <a:pPr/>
              <a:t>2. 11. 2012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C24D-ED12-4F77-BC07-DC44BAB972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3F54-76BE-4388-9394-443569B532E1}" type="datetimeFigureOut">
              <a:rPr lang="sk-SK" smtClean="0"/>
              <a:pPr/>
              <a:t>2. 11. 2012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C24D-ED12-4F77-BC07-DC44BAB972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3F54-76BE-4388-9394-443569B532E1}" type="datetimeFigureOut">
              <a:rPr lang="sk-SK" smtClean="0"/>
              <a:pPr/>
              <a:t>2. 11. 2012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C24D-ED12-4F77-BC07-DC44BAB972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3F54-76BE-4388-9394-443569B532E1}" type="datetimeFigureOut">
              <a:rPr lang="sk-SK" smtClean="0"/>
              <a:pPr/>
              <a:t>2. 11. 2012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C24D-ED12-4F77-BC07-DC44BAB9721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B3F54-76BE-4388-9394-443569B532E1}" type="datetimeFigureOut">
              <a:rPr lang="sk-SK" smtClean="0"/>
              <a:pPr/>
              <a:t>2. 11. 2012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3C24D-ED12-4F77-BC07-DC44BAB9721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2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5.gif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47664" y="3573016"/>
            <a:ext cx="6400800" cy="1440160"/>
          </a:xfrm>
        </p:spPr>
        <p:txBody>
          <a:bodyPr>
            <a:normAutofit/>
          </a:bodyPr>
          <a:lstStyle/>
          <a:p>
            <a:r>
              <a:rPr lang="sk-SK" sz="2400" b="1" smtClean="0">
                <a:solidFill>
                  <a:srgbClr val="92D050"/>
                </a:solidFill>
                <a:latin typeface="Segoe Print" pitchFamily="2" charset="0"/>
              </a:rPr>
              <a:t>Klikaj len na spojenia,</a:t>
            </a:r>
          </a:p>
          <a:p>
            <a:r>
              <a:rPr lang="sk-SK" sz="2400" b="1" smtClean="0">
                <a:solidFill>
                  <a:srgbClr val="92D050"/>
                </a:solidFill>
                <a:latin typeface="Segoe Print" pitchFamily="2" charset="0"/>
              </a:rPr>
              <a:t>ktoré sú v správnom páde.</a:t>
            </a:r>
          </a:p>
          <a:p>
            <a:r>
              <a:rPr lang="sk-SK" sz="2400" b="1" smtClean="0">
                <a:solidFill>
                  <a:srgbClr val="92D050"/>
                </a:solidFill>
                <a:latin typeface="Segoe Print" pitchFamily="2" charset="0"/>
              </a:rPr>
              <a:t>Nazbieraj čo najviac tekvičiek </a:t>
            </a:r>
            <a:r>
              <a:rPr lang="sk-SK" sz="2400" b="1" smtClean="0">
                <a:solidFill>
                  <a:srgbClr val="92D050"/>
                </a:solidFill>
                <a:latin typeface="Segoe Print" pitchFamily="2" charset="0"/>
                <a:sym typeface="Wingdings" pitchFamily="2" charset="2"/>
              </a:rPr>
              <a:t></a:t>
            </a:r>
            <a:endParaRPr lang="sk-SK" sz="2400" b="1">
              <a:solidFill>
                <a:srgbClr val="92D050"/>
              </a:solidFill>
              <a:latin typeface="Segoe Print" pitchFamily="2" charset="0"/>
            </a:endParaRPr>
          </a:p>
        </p:txBody>
      </p:sp>
      <p:pic>
        <p:nvPicPr>
          <p:cNvPr id="6" name="Obrázok 5" descr="d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404664"/>
            <a:ext cx="2663949" cy="2082924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Obdĺžnik 6"/>
          <p:cNvSpPr/>
          <p:nvPr/>
        </p:nvSpPr>
        <p:spPr>
          <a:xfrm>
            <a:off x="899592" y="2060848"/>
            <a:ext cx="691276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8000" b="1" cap="none" spc="0" smtClean="0">
                <a:ln w="11430"/>
                <a:gradFill flip="none" rotWithShape="1"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PÁDOVINKY</a:t>
            </a:r>
            <a:endParaRPr lang="sk-SK" sz="8000" b="1" cap="none" spc="0">
              <a:ln w="11430"/>
              <a:gradFill flip="none" rotWithShape="1"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8" name="Pruhovaná šípka vpravo 7">
            <a:hlinkClick r:id="" action="ppaction://hlinkshowjump?jump=nextslide"/>
          </p:cNvPr>
          <p:cNvSpPr/>
          <p:nvPr/>
        </p:nvSpPr>
        <p:spPr>
          <a:xfrm>
            <a:off x="7452320" y="5733256"/>
            <a:ext cx="1152128" cy="764704"/>
          </a:xfrm>
          <a:prstGeom prst="stripedRightArrow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1835696" y="5373216"/>
            <a:ext cx="541366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28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</a:rPr>
              <a:t>PaedDr. Eva DZURKOVÁ</a:t>
            </a:r>
            <a:endParaRPr lang="sk-SK" sz="2800" b="1" cap="none" spc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egoe Print" pitchFamily="2" charset="0"/>
            </a:endParaRPr>
          </a:p>
        </p:txBody>
      </p:sp>
      <p:pic>
        <p:nvPicPr>
          <p:cNvPr id="11" name="Obrázok 10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620688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2" name="Obrázok 11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3717032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3" name="Obrázok 12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5301208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div-Animated_Halloween_Lights_Skulls_Ghosts_Pumpkins-548x5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0"/>
            <a:ext cx="8058804" cy="764704"/>
          </a:xfrm>
          <a:prstGeom prst="rect">
            <a:avLst/>
          </a:prstGeom>
        </p:spPr>
      </p:pic>
      <p:pic>
        <p:nvPicPr>
          <p:cNvPr id="5" name="Obrázok 4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5013176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Obrázok 5" descr="witch214x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2780928"/>
            <a:ext cx="1540075" cy="10801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8" name="Zaoblený obdĺžnik 7"/>
          <p:cNvSpPr/>
          <p:nvPr/>
        </p:nvSpPr>
        <p:spPr>
          <a:xfrm>
            <a:off x="3635896" y="836712"/>
            <a:ext cx="1728192" cy="86409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scene3d>
            <a:camera prst="orthographicFront"/>
            <a:lightRig rig="chilly" dir="t"/>
          </a:scene3d>
          <a:sp3d prstMaterial="dkEdge">
            <a:bevelT w="133350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/>
          <p:cNvSpPr/>
          <p:nvPr/>
        </p:nvSpPr>
        <p:spPr>
          <a:xfrm>
            <a:off x="3923928" y="908720"/>
            <a:ext cx="11657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40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 pl.</a:t>
            </a:r>
            <a:endParaRPr lang="sk-SK" sz="4000" b="1" cap="none" spc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Päťuholník 10"/>
          <p:cNvSpPr/>
          <p:nvPr/>
        </p:nvSpPr>
        <p:spPr>
          <a:xfrm>
            <a:off x="1115616" y="1916832"/>
            <a:ext cx="2160240" cy="720080"/>
          </a:xfrm>
          <a:prstGeom prst="homePlate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2">
                    <a:lumMod val="50000"/>
                  </a:schemeClr>
                </a:solidFill>
              </a:rPr>
              <a:t>z polí</a:t>
            </a:r>
            <a:endParaRPr lang="sk-SK" sz="2400" b="1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Päťuholník 11"/>
          <p:cNvSpPr/>
          <p:nvPr/>
        </p:nvSpPr>
        <p:spPr>
          <a:xfrm>
            <a:off x="1115616" y="2996952"/>
            <a:ext cx="2160240" cy="720080"/>
          </a:xfrm>
          <a:prstGeom prst="homePlate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C0504D">
                    <a:lumMod val="50000"/>
                  </a:srgbClr>
                </a:solidFill>
              </a:rPr>
              <a:t>bez výčitky</a:t>
            </a:r>
            <a:endParaRPr lang="sk-SK" sz="2400" b="1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13" name="Päťuholník 12"/>
          <p:cNvSpPr/>
          <p:nvPr/>
        </p:nvSpPr>
        <p:spPr>
          <a:xfrm>
            <a:off x="1115616" y="4077072"/>
            <a:ext cx="2160240" cy="720080"/>
          </a:xfrm>
          <a:prstGeom prst="homePlate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C0504D">
                    <a:lumMod val="50000"/>
                  </a:srgbClr>
                </a:solidFill>
              </a:rPr>
              <a:t>pred plotom</a:t>
            </a:r>
            <a:endParaRPr lang="sk-SK" sz="2400" b="1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14" name="Päťuholník 13"/>
          <p:cNvSpPr/>
          <p:nvPr/>
        </p:nvSpPr>
        <p:spPr>
          <a:xfrm>
            <a:off x="5220072" y="1916832"/>
            <a:ext cx="2160240" cy="720080"/>
          </a:xfrm>
          <a:prstGeom prst="homePlate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C0504D">
                    <a:lumMod val="50000"/>
                  </a:srgbClr>
                </a:solidFill>
              </a:rPr>
              <a:t>od tekvíc</a:t>
            </a:r>
            <a:endParaRPr lang="sk-SK" sz="2400" b="1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15" name="Päťuholník 14"/>
          <p:cNvSpPr/>
          <p:nvPr/>
        </p:nvSpPr>
        <p:spPr>
          <a:xfrm>
            <a:off x="5220072" y="2996952"/>
            <a:ext cx="2160240" cy="720080"/>
          </a:xfrm>
          <a:prstGeom prst="homePlate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C0504D">
                    <a:lumMod val="50000"/>
                  </a:srgbClr>
                </a:solidFill>
              </a:rPr>
              <a:t>za záhradou</a:t>
            </a:r>
            <a:endParaRPr lang="sk-SK" sz="2400" b="1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16" name="Päťuholník 15"/>
          <p:cNvSpPr/>
          <p:nvPr/>
        </p:nvSpPr>
        <p:spPr>
          <a:xfrm>
            <a:off x="5220072" y="4077072"/>
            <a:ext cx="2160240" cy="720080"/>
          </a:xfrm>
          <a:prstGeom prst="homePlate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C0504D">
                    <a:lumMod val="50000"/>
                  </a:srgbClr>
                </a:solidFill>
              </a:rPr>
              <a:t>do brán</a:t>
            </a:r>
            <a:endParaRPr lang="sk-SK" sz="2400" b="1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18" name="Päťuholník 17"/>
          <p:cNvSpPr/>
          <p:nvPr/>
        </p:nvSpPr>
        <p:spPr>
          <a:xfrm>
            <a:off x="1115616" y="5085184"/>
            <a:ext cx="2160240" cy="720080"/>
          </a:xfrm>
          <a:prstGeom prst="homePlate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C0504D">
                    <a:lumMod val="50000"/>
                  </a:srgbClr>
                </a:solidFill>
              </a:rPr>
              <a:t>od kamarátov</a:t>
            </a:r>
            <a:endParaRPr lang="sk-SK" sz="2400" b="1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19" name="Päťuholník 18"/>
          <p:cNvSpPr/>
          <p:nvPr/>
        </p:nvSpPr>
        <p:spPr>
          <a:xfrm>
            <a:off x="5220072" y="5085184"/>
            <a:ext cx="2160240" cy="720080"/>
          </a:xfrm>
          <a:prstGeom prst="homePlate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C0504D">
                    <a:lumMod val="50000"/>
                  </a:srgbClr>
                </a:solidFill>
              </a:rPr>
              <a:t>zo správ</a:t>
            </a:r>
            <a:endParaRPr lang="sk-SK" sz="2400" b="1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20" name="Obrázok 19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1700808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1" name="Obrázok 20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1772816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2" name="Obrázok 21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3933056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3" name="Obrázok 22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4941168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4" name="Obrázok 23" descr="witch214x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3861048"/>
            <a:ext cx="1540075" cy="10801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5" name="Obrázok 24" descr="witch214x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2780928"/>
            <a:ext cx="1540075" cy="10801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8" name="Pruhovaná šípka vpravo 27">
            <a:hlinkClick r:id="" action="ppaction://hlinkshowjump?jump=nextslide"/>
          </p:cNvPr>
          <p:cNvSpPr/>
          <p:nvPr/>
        </p:nvSpPr>
        <p:spPr>
          <a:xfrm>
            <a:off x="7596336" y="6021288"/>
            <a:ext cx="1008112" cy="648072"/>
          </a:xfrm>
          <a:prstGeom prst="stripedRightArrow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29" name="Skupina 28"/>
          <p:cNvGrpSpPr/>
          <p:nvPr/>
        </p:nvGrpSpPr>
        <p:grpSpPr>
          <a:xfrm>
            <a:off x="5652120" y="908720"/>
            <a:ext cx="720080" cy="638944"/>
            <a:chOff x="6444208" y="764704"/>
            <a:chExt cx="720080" cy="638944"/>
          </a:xfrm>
        </p:grpSpPr>
        <p:pic>
          <p:nvPicPr>
            <p:cNvPr id="27" name="Obrázok 26" descr="hall_27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44208" y="764704"/>
              <a:ext cx="720080" cy="638944"/>
            </a:xfrm>
            <a:prstGeom prst="rect">
              <a:avLst/>
            </a:prstGeom>
          </p:spPr>
        </p:pic>
        <p:sp>
          <p:nvSpPr>
            <p:cNvPr id="26" name="Obdĺžnik 25"/>
            <p:cNvSpPr/>
            <p:nvPr/>
          </p:nvSpPr>
          <p:spPr>
            <a:xfrm>
              <a:off x="6516216" y="836712"/>
              <a:ext cx="576064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2800" b="1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5</a:t>
              </a:r>
              <a:endParaRPr lang="sk-SK" sz="2800" b="1" cap="none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div-Animated_Halloween_Lights_Skulls_Ghosts_Pumpkins-548x5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0"/>
            <a:ext cx="8058804" cy="764704"/>
          </a:xfrm>
          <a:prstGeom prst="rect">
            <a:avLst/>
          </a:prstGeom>
        </p:spPr>
      </p:pic>
      <p:pic>
        <p:nvPicPr>
          <p:cNvPr id="5" name="Obrázok 4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3933056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Obrázok 5" descr="witch214x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1772816"/>
            <a:ext cx="1540075" cy="10801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8" name="Zaoblený obdĺžnik 7"/>
          <p:cNvSpPr/>
          <p:nvPr/>
        </p:nvSpPr>
        <p:spPr>
          <a:xfrm>
            <a:off x="3635896" y="836712"/>
            <a:ext cx="1728192" cy="86409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scene3d>
            <a:camera prst="orthographicFront"/>
            <a:lightRig rig="chilly" dir="t"/>
          </a:scene3d>
          <a:sp3d prstMaterial="dkEdge">
            <a:bevelT w="133350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/>
          <p:cNvSpPr/>
          <p:nvPr/>
        </p:nvSpPr>
        <p:spPr>
          <a:xfrm>
            <a:off x="3908700" y="908720"/>
            <a:ext cx="11961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40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 sg.</a:t>
            </a:r>
            <a:endParaRPr lang="sk-SK" sz="4000" b="1" cap="none" spc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Päťuholník 10"/>
          <p:cNvSpPr/>
          <p:nvPr/>
        </p:nvSpPr>
        <p:spPr>
          <a:xfrm>
            <a:off x="1115616" y="1916832"/>
            <a:ext cx="2160240" cy="720080"/>
          </a:xfrm>
          <a:prstGeom prst="homePlate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rgbClr val="FFC000"/>
                </a:solidFill>
              </a:rPr>
              <a:t>na chodníku</a:t>
            </a:r>
            <a:endParaRPr lang="sk-SK" sz="2400" b="1">
              <a:solidFill>
                <a:srgbClr val="FFC000"/>
              </a:solidFill>
            </a:endParaRPr>
          </a:p>
        </p:txBody>
      </p:sp>
      <p:sp>
        <p:nvSpPr>
          <p:cNvPr id="12" name="Päťuholník 11"/>
          <p:cNvSpPr/>
          <p:nvPr/>
        </p:nvSpPr>
        <p:spPr>
          <a:xfrm>
            <a:off x="1115616" y="2996952"/>
            <a:ext cx="2160240" cy="720080"/>
          </a:xfrm>
          <a:prstGeom prst="homePlate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FFC000"/>
                </a:solidFill>
              </a:rPr>
              <a:t>na stôl</a:t>
            </a:r>
            <a:endParaRPr lang="sk-SK" sz="2400" b="1">
              <a:solidFill>
                <a:srgbClr val="FFC000"/>
              </a:solidFill>
            </a:endParaRPr>
          </a:p>
        </p:txBody>
      </p:sp>
      <p:sp>
        <p:nvSpPr>
          <p:cNvPr id="13" name="Päťuholník 12"/>
          <p:cNvSpPr/>
          <p:nvPr/>
        </p:nvSpPr>
        <p:spPr>
          <a:xfrm>
            <a:off x="1115616" y="4077072"/>
            <a:ext cx="2160240" cy="720080"/>
          </a:xfrm>
          <a:prstGeom prst="homePlate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FFC000"/>
                </a:solidFill>
              </a:rPr>
              <a:t>o stojan</a:t>
            </a:r>
            <a:endParaRPr lang="sk-SK" sz="2400" b="1">
              <a:solidFill>
                <a:srgbClr val="FFC000"/>
              </a:solidFill>
            </a:endParaRPr>
          </a:p>
        </p:txBody>
      </p:sp>
      <p:sp>
        <p:nvSpPr>
          <p:cNvPr id="14" name="Päťuholník 13"/>
          <p:cNvSpPr/>
          <p:nvPr/>
        </p:nvSpPr>
        <p:spPr>
          <a:xfrm>
            <a:off x="5220072" y="1916832"/>
            <a:ext cx="2160240" cy="720080"/>
          </a:xfrm>
          <a:prstGeom prst="homePlate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FFC000"/>
                </a:solidFill>
              </a:rPr>
              <a:t>pred učiteľa</a:t>
            </a:r>
            <a:endParaRPr lang="sk-SK" sz="2400" b="1">
              <a:solidFill>
                <a:srgbClr val="FFC000"/>
              </a:solidFill>
            </a:endParaRPr>
          </a:p>
        </p:txBody>
      </p:sp>
      <p:sp>
        <p:nvSpPr>
          <p:cNvPr id="15" name="Päťuholník 14"/>
          <p:cNvSpPr/>
          <p:nvPr/>
        </p:nvSpPr>
        <p:spPr>
          <a:xfrm>
            <a:off x="5220072" y="2996952"/>
            <a:ext cx="2160240" cy="720080"/>
          </a:xfrm>
          <a:prstGeom prst="homePlate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FFC000"/>
                </a:solidFill>
              </a:rPr>
              <a:t>nad oblak</a:t>
            </a:r>
            <a:endParaRPr lang="sk-SK" sz="2400" b="1">
              <a:solidFill>
                <a:srgbClr val="FFC000"/>
              </a:solidFill>
            </a:endParaRPr>
          </a:p>
        </p:txBody>
      </p:sp>
      <p:sp>
        <p:nvSpPr>
          <p:cNvPr id="16" name="Päťuholník 15"/>
          <p:cNvSpPr/>
          <p:nvPr/>
        </p:nvSpPr>
        <p:spPr>
          <a:xfrm>
            <a:off x="5220072" y="4077072"/>
            <a:ext cx="2160240" cy="720080"/>
          </a:xfrm>
          <a:prstGeom prst="homePlate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FFC000"/>
                </a:solidFill>
              </a:rPr>
              <a:t>o piesňach</a:t>
            </a:r>
            <a:endParaRPr lang="sk-SK" sz="2400" b="1">
              <a:solidFill>
                <a:srgbClr val="FFC000"/>
              </a:solidFill>
            </a:endParaRPr>
          </a:p>
        </p:txBody>
      </p:sp>
      <p:sp>
        <p:nvSpPr>
          <p:cNvPr id="18" name="Päťuholník 17"/>
          <p:cNvSpPr/>
          <p:nvPr/>
        </p:nvSpPr>
        <p:spPr>
          <a:xfrm>
            <a:off x="1115616" y="5085184"/>
            <a:ext cx="2160240" cy="720080"/>
          </a:xfrm>
          <a:prstGeom prst="homePlate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FFC000"/>
                </a:solidFill>
              </a:rPr>
              <a:t>na vlaky</a:t>
            </a:r>
            <a:endParaRPr lang="sk-SK" sz="2400" b="1">
              <a:solidFill>
                <a:srgbClr val="FFC000"/>
              </a:solidFill>
            </a:endParaRPr>
          </a:p>
        </p:txBody>
      </p:sp>
      <p:sp>
        <p:nvSpPr>
          <p:cNvPr id="19" name="Päťuholník 18"/>
          <p:cNvSpPr/>
          <p:nvPr/>
        </p:nvSpPr>
        <p:spPr>
          <a:xfrm>
            <a:off x="5220072" y="5157192"/>
            <a:ext cx="2160240" cy="720080"/>
          </a:xfrm>
          <a:prstGeom prst="homePlate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FFC000"/>
                </a:solidFill>
              </a:rPr>
              <a:t>nad hlavou</a:t>
            </a:r>
            <a:endParaRPr lang="sk-SK" sz="2400" b="1">
              <a:solidFill>
                <a:srgbClr val="FFC000"/>
              </a:solidFill>
            </a:endParaRPr>
          </a:p>
        </p:txBody>
      </p:sp>
      <p:pic>
        <p:nvPicPr>
          <p:cNvPr id="20" name="Obrázok 19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2852936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1" name="Obrázok 20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1700808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2" name="Obrázok 21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2852936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4" name="Obrázok 23" descr="witch214x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4869160"/>
            <a:ext cx="1540075" cy="10801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5" name="Obrázok 24" descr="witch214x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3789040"/>
            <a:ext cx="1540075" cy="10801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8" name="Pruhovaná šípka vpravo 27">
            <a:hlinkClick r:id="" action="ppaction://hlinkshowjump?jump=nextslide"/>
          </p:cNvPr>
          <p:cNvSpPr/>
          <p:nvPr/>
        </p:nvSpPr>
        <p:spPr>
          <a:xfrm>
            <a:off x="7596336" y="6021288"/>
            <a:ext cx="1008112" cy="648072"/>
          </a:xfrm>
          <a:prstGeom prst="stripedRightArrow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6" name="Obrázok 25" descr="witch214x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4869160"/>
            <a:ext cx="1540075" cy="10801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pSp>
        <p:nvGrpSpPr>
          <p:cNvPr id="29" name="Skupina 28"/>
          <p:cNvGrpSpPr/>
          <p:nvPr/>
        </p:nvGrpSpPr>
        <p:grpSpPr>
          <a:xfrm>
            <a:off x="5580112" y="908720"/>
            <a:ext cx="720080" cy="638944"/>
            <a:chOff x="6444208" y="764704"/>
            <a:chExt cx="720080" cy="638944"/>
          </a:xfrm>
        </p:grpSpPr>
        <p:pic>
          <p:nvPicPr>
            <p:cNvPr id="30" name="Obrázok 29" descr="hall_27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44208" y="764704"/>
              <a:ext cx="720080" cy="638944"/>
            </a:xfrm>
            <a:prstGeom prst="rect">
              <a:avLst/>
            </a:prstGeom>
          </p:spPr>
        </p:pic>
        <p:sp>
          <p:nvSpPr>
            <p:cNvPr id="31" name="Obdĺžnik 30"/>
            <p:cNvSpPr/>
            <p:nvPr/>
          </p:nvSpPr>
          <p:spPr>
            <a:xfrm>
              <a:off x="6516216" y="836712"/>
              <a:ext cx="576064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2800" b="1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4</a:t>
              </a:r>
              <a:endParaRPr lang="sk-SK" sz="2800" b="1" cap="none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div-Animated_Halloween_Lights_Skulls_Ghosts_Pumpkins-548x5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0"/>
            <a:ext cx="8058804" cy="764704"/>
          </a:xfrm>
          <a:prstGeom prst="rect">
            <a:avLst/>
          </a:prstGeom>
        </p:spPr>
      </p:pic>
      <p:pic>
        <p:nvPicPr>
          <p:cNvPr id="5" name="Obrázok 4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2852936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Obrázok 5" descr="witch214x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628800"/>
            <a:ext cx="1540075" cy="10801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8" name="Zaoblený obdĺžnik 7"/>
          <p:cNvSpPr/>
          <p:nvPr/>
        </p:nvSpPr>
        <p:spPr>
          <a:xfrm>
            <a:off x="3635896" y="836712"/>
            <a:ext cx="1728192" cy="86409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scene3d>
            <a:camera prst="orthographicFront"/>
            <a:lightRig rig="chilly" dir="t"/>
          </a:scene3d>
          <a:sp3d prstMaterial="dkEdge">
            <a:bevelT w="133350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/>
          <p:cNvSpPr/>
          <p:nvPr/>
        </p:nvSpPr>
        <p:spPr>
          <a:xfrm>
            <a:off x="3902288" y="908720"/>
            <a:ext cx="12089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4000" b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</a:t>
            </a:r>
            <a:r>
              <a:rPr lang="sk-SK" sz="40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sg.</a:t>
            </a:r>
            <a:endParaRPr lang="sk-SK" sz="4000" b="1" cap="none" spc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Päťuholník 10"/>
          <p:cNvSpPr/>
          <p:nvPr/>
        </p:nvSpPr>
        <p:spPr>
          <a:xfrm>
            <a:off x="1115616" y="1916832"/>
            <a:ext cx="2160240" cy="720080"/>
          </a:xfrm>
          <a:prstGeom prst="homePlate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chemeClr val="accent2">
                    <a:lumMod val="75000"/>
                  </a:schemeClr>
                </a:solidFill>
              </a:rPr>
              <a:t>k priateľovi</a:t>
            </a:r>
            <a:endParaRPr lang="sk-SK" sz="24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Päťuholník 11"/>
          <p:cNvSpPr/>
          <p:nvPr/>
        </p:nvSpPr>
        <p:spPr>
          <a:xfrm>
            <a:off x="1115616" y="2996952"/>
            <a:ext cx="2160240" cy="720080"/>
          </a:xfrm>
          <a:prstGeom prst="homePlate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chemeClr val="accent2">
                    <a:lumMod val="75000"/>
                  </a:schemeClr>
                </a:solidFill>
              </a:rPr>
              <a:t>napriek zime</a:t>
            </a:r>
            <a:endParaRPr lang="sk-SK" sz="24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Päťuholník 12"/>
          <p:cNvSpPr/>
          <p:nvPr/>
        </p:nvSpPr>
        <p:spPr>
          <a:xfrm>
            <a:off x="1115616" y="4077072"/>
            <a:ext cx="2160240" cy="720080"/>
          </a:xfrm>
          <a:prstGeom prst="homePlate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chemeClr val="accent2">
                    <a:lumMod val="75000"/>
                  </a:schemeClr>
                </a:solidFill>
              </a:rPr>
              <a:t>k mestám</a:t>
            </a:r>
            <a:endParaRPr lang="sk-SK" sz="24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Päťuholník 13"/>
          <p:cNvSpPr/>
          <p:nvPr/>
        </p:nvSpPr>
        <p:spPr>
          <a:xfrm>
            <a:off x="5220072" y="1916832"/>
            <a:ext cx="2160240" cy="720080"/>
          </a:xfrm>
          <a:prstGeom prst="homePlate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chemeClr val="accent2">
                    <a:lumMod val="75000"/>
                  </a:schemeClr>
                </a:solidFill>
              </a:rPr>
              <a:t>na balkóne</a:t>
            </a:r>
            <a:endParaRPr lang="sk-SK" sz="24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Päťuholník 14"/>
          <p:cNvSpPr/>
          <p:nvPr/>
        </p:nvSpPr>
        <p:spPr>
          <a:xfrm>
            <a:off x="5220072" y="2996952"/>
            <a:ext cx="2160240" cy="720080"/>
          </a:xfrm>
          <a:prstGeom prst="homePlate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chemeClr val="accent2">
                    <a:lumMod val="75000"/>
                  </a:schemeClr>
                </a:solidFill>
              </a:rPr>
              <a:t>oproti stromu</a:t>
            </a:r>
            <a:endParaRPr lang="sk-SK" sz="24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Päťuholník 15"/>
          <p:cNvSpPr/>
          <p:nvPr/>
        </p:nvSpPr>
        <p:spPr>
          <a:xfrm>
            <a:off x="5220072" y="4077072"/>
            <a:ext cx="2160240" cy="720080"/>
          </a:xfrm>
          <a:prstGeom prst="homePlate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chemeClr val="accent2">
                    <a:lumMod val="75000"/>
                  </a:schemeClr>
                </a:solidFill>
              </a:rPr>
              <a:t>proti muchám</a:t>
            </a:r>
            <a:endParaRPr lang="sk-SK" sz="24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Päťuholník 17"/>
          <p:cNvSpPr/>
          <p:nvPr/>
        </p:nvSpPr>
        <p:spPr>
          <a:xfrm>
            <a:off x="1115616" y="5085184"/>
            <a:ext cx="2160240" cy="720080"/>
          </a:xfrm>
          <a:prstGeom prst="homePlate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chemeClr val="accent2">
                    <a:lumMod val="75000"/>
                  </a:schemeClr>
                </a:solidFill>
              </a:rPr>
              <a:t>kvôli tete</a:t>
            </a:r>
            <a:endParaRPr lang="sk-SK" sz="24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Päťuholník 18"/>
          <p:cNvSpPr/>
          <p:nvPr/>
        </p:nvSpPr>
        <p:spPr>
          <a:xfrm>
            <a:off x="5220072" y="5157192"/>
            <a:ext cx="2160240" cy="720080"/>
          </a:xfrm>
          <a:prstGeom prst="homePlate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chemeClr val="accent2">
                    <a:lumMod val="75000"/>
                  </a:schemeClr>
                </a:solidFill>
              </a:rPr>
              <a:t>k hosťovi</a:t>
            </a:r>
            <a:endParaRPr lang="sk-SK" sz="2400" b="1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" name="Obrázok 19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1772816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1" name="Obrázok 20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4941168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2" name="Obrázok 21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2852936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4" name="Obrázok 23" descr="witch214x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3861048"/>
            <a:ext cx="1540075" cy="10801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5" name="Obrázok 24" descr="witch214x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3861048"/>
            <a:ext cx="1540075" cy="10801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8" name="Pruhovaná šípka vpravo 27">
            <a:hlinkClick r:id="" action="ppaction://hlinkshowjump?jump=nextslide"/>
          </p:cNvPr>
          <p:cNvSpPr/>
          <p:nvPr/>
        </p:nvSpPr>
        <p:spPr>
          <a:xfrm>
            <a:off x="7596336" y="6021288"/>
            <a:ext cx="1008112" cy="648072"/>
          </a:xfrm>
          <a:prstGeom prst="stripedRightArrow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3" name="Obrázok 22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4941168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pSp>
        <p:nvGrpSpPr>
          <p:cNvPr id="26" name="Skupina 25"/>
          <p:cNvGrpSpPr/>
          <p:nvPr/>
        </p:nvGrpSpPr>
        <p:grpSpPr>
          <a:xfrm>
            <a:off x="5652120" y="908720"/>
            <a:ext cx="720080" cy="638944"/>
            <a:chOff x="6444208" y="764704"/>
            <a:chExt cx="720080" cy="638944"/>
          </a:xfrm>
        </p:grpSpPr>
        <p:pic>
          <p:nvPicPr>
            <p:cNvPr id="27" name="Obrázok 26" descr="hall_27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44208" y="764704"/>
              <a:ext cx="720080" cy="638944"/>
            </a:xfrm>
            <a:prstGeom prst="rect">
              <a:avLst/>
            </a:prstGeom>
          </p:spPr>
        </p:pic>
        <p:sp>
          <p:nvSpPr>
            <p:cNvPr id="29" name="Obdĺžnik 28"/>
            <p:cNvSpPr/>
            <p:nvPr/>
          </p:nvSpPr>
          <p:spPr>
            <a:xfrm>
              <a:off x="6516216" y="836712"/>
              <a:ext cx="576064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2800" b="1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5</a:t>
              </a:r>
              <a:endParaRPr lang="sk-SK" sz="2800" b="1" cap="none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div-Animated_Halloween_Lights_Skulls_Ghosts_Pumpkins-548x5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0"/>
            <a:ext cx="8058804" cy="764704"/>
          </a:xfrm>
          <a:prstGeom prst="rect">
            <a:avLst/>
          </a:prstGeom>
        </p:spPr>
      </p:pic>
      <p:pic>
        <p:nvPicPr>
          <p:cNvPr id="5" name="Obrázok 4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1628800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Obrázok 5" descr="witch214x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1772816"/>
            <a:ext cx="1540075" cy="10801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8" name="Zaoblený obdĺžnik 7"/>
          <p:cNvSpPr/>
          <p:nvPr/>
        </p:nvSpPr>
        <p:spPr>
          <a:xfrm>
            <a:off x="3635896" y="836712"/>
            <a:ext cx="1728192" cy="86409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scene3d>
            <a:camera prst="orthographicFront"/>
            <a:lightRig rig="chilly" dir="t"/>
          </a:scene3d>
          <a:sp3d prstMaterial="dkEdge">
            <a:bevelT w="133350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/>
          <p:cNvSpPr/>
          <p:nvPr/>
        </p:nvSpPr>
        <p:spPr>
          <a:xfrm>
            <a:off x="4019307" y="908720"/>
            <a:ext cx="9749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40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 pl.</a:t>
            </a:r>
            <a:endParaRPr lang="sk-SK" sz="4000" b="1" cap="none" spc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Slza 10"/>
          <p:cNvSpPr/>
          <p:nvPr/>
        </p:nvSpPr>
        <p:spPr>
          <a:xfrm>
            <a:off x="1115616" y="1916832"/>
            <a:ext cx="2160240" cy="720080"/>
          </a:xfrm>
          <a:prstGeom prst="teardrop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rgbClr val="002060"/>
                </a:solidFill>
              </a:rPr>
              <a:t>so psom</a:t>
            </a:r>
            <a:endParaRPr lang="sk-SK" sz="2400" b="1">
              <a:solidFill>
                <a:srgbClr val="002060"/>
              </a:solidFill>
            </a:endParaRPr>
          </a:p>
        </p:txBody>
      </p:sp>
      <p:sp>
        <p:nvSpPr>
          <p:cNvPr id="12" name="Slza 11"/>
          <p:cNvSpPr/>
          <p:nvPr/>
        </p:nvSpPr>
        <p:spPr>
          <a:xfrm>
            <a:off x="1115616" y="2996952"/>
            <a:ext cx="2160240" cy="720080"/>
          </a:xfrm>
          <a:prstGeom prst="teardrop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002060"/>
                </a:solidFill>
              </a:rPr>
              <a:t>nad hory</a:t>
            </a:r>
            <a:endParaRPr lang="sk-SK" sz="2400" b="1">
              <a:solidFill>
                <a:srgbClr val="002060"/>
              </a:solidFill>
            </a:endParaRPr>
          </a:p>
        </p:txBody>
      </p:sp>
      <p:sp>
        <p:nvSpPr>
          <p:cNvPr id="13" name="Slza 12"/>
          <p:cNvSpPr/>
          <p:nvPr/>
        </p:nvSpPr>
        <p:spPr>
          <a:xfrm>
            <a:off x="1115616" y="4077072"/>
            <a:ext cx="2160240" cy="720080"/>
          </a:xfrm>
          <a:prstGeom prst="teardrop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002060"/>
                </a:solidFill>
              </a:rPr>
              <a:t>nad bukmi</a:t>
            </a:r>
            <a:endParaRPr lang="sk-SK" sz="2400" b="1">
              <a:solidFill>
                <a:srgbClr val="002060"/>
              </a:solidFill>
            </a:endParaRPr>
          </a:p>
        </p:txBody>
      </p:sp>
      <p:sp>
        <p:nvSpPr>
          <p:cNvPr id="14" name="Slza 13"/>
          <p:cNvSpPr/>
          <p:nvPr/>
        </p:nvSpPr>
        <p:spPr>
          <a:xfrm>
            <a:off x="5220072" y="1916832"/>
            <a:ext cx="2160240" cy="720080"/>
          </a:xfrm>
          <a:prstGeom prst="teardrop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002060"/>
                </a:solidFill>
              </a:rPr>
              <a:t>pred vlkmi</a:t>
            </a:r>
            <a:endParaRPr lang="sk-SK" sz="2400" b="1">
              <a:solidFill>
                <a:srgbClr val="002060"/>
              </a:solidFill>
            </a:endParaRPr>
          </a:p>
        </p:txBody>
      </p:sp>
      <p:sp>
        <p:nvSpPr>
          <p:cNvPr id="15" name="Slza 14"/>
          <p:cNvSpPr/>
          <p:nvPr/>
        </p:nvSpPr>
        <p:spPr>
          <a:xfrm>
            <a:off x="5220072" y="2996952"/>
            <a:ext cx="2160240" cy="720080"/>
          </a:xfrm>
          <a:prstGeom prst="teardrop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002060"/>
                </a:solidFill>
              </a:rPr>
              <a:t>so šatami</a:t>
            </a:r>
            <a:endParaRPr lang="sk-SK" sz="2400" b="1">
              <a:solidFill>
                <a:srgbClr val="002060"/>
              </a:solidFill>
            </a:endParaRPr>
          </a:p>
        </p:txBody>
      </p:sp>
      <p:sp>
        <p:nvSpPr>
          <p:cNvPr id="16" name="Slza 15"/>
          <p:cNvSpPr/>
          <p:nvPr/>
        </p:nvSpPr>
        <p:spPr>
          <a:xfrm>
            <a:off x="5220072" y="4077072"/>
            <a:ext cx="2160240" cy="720080"/>
          </a:xfrm>
          <a:prstGeom prst="teardrop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002060"/>
                </a:solidFill>
              </a:rPr>
              <a:t>pri chate</a:t>
            </a:r>
            <a:endParaRPr lang="sk-SK" sz="2400" b="1">
              <a:solidFill>
                <a:srgbClr val="002060"/>
              </a:solidFill>
            </a:endParaRPr>
          </a:p>
        </p:txBody>
      </p:sp>
      <p:sp>
        <p:nvSpPr>
          <p:cNvPr id="18" name="Slza 17"/>
          <p:cNvSpPr/>
          <p:nvPr/>
        </p:nvSpPr>
        <p:spPr>
          <a:xfrm>
            <a:off x="1115616" y="5085184"/>
            <a:ext cx="2160240" cy="720080"/>
          </a:xfrm>
          <a:prstGeom prst="teardrop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002060"/>
                </a:solidFill>
              </a:rPr>
              <a:t>z pliec</a:t>
            </a:r>
            <a:endParaRPr lang="sk-SK" sz="2400" b="1">
              <a:solidFill>
                <a:srgbClr val="002060"/>
              </a:solidFill>
            </a:endParaRPr>
          </a:p>
        </p:txBody>
      </p:sp>
      <p:sp>
        <p:nvSpPr>
          <p:cNvPr id="19" name="Slza 18"/>
          <p:cNvSpPr/>
          <p:nvPr/>
        </p:nvSpPr>
        <p:spPr>
          <a:xfrm>
            <a:off x="5220072" y="5157192"/>
            <a:ext cx="2160240" cy="720080"/>
          </a:xfrm>
          <a:prstGeom prst="teardrop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002060"/>
                </a:solidFill>
              </a:rPr>
              <a:t>so slzami</a:t>
            </a:r>
            <a:endParaRPr lang="sk-SK" sz="2400" b="1">
              <a:solidFill>
                <a:srgbClr val="002060"/>
              </a:solidFill>
            </a:endParaRPr>
          </a:p>
        </p:txBody>
      </p:sp>
      <p:pic>
        <p:nvPicPr>
          <p:cNvPr id="20" name="Obrázok 19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3861048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1" name="Obrázok 20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2708920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2" name="Obrázok 21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4941168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4" name="Obrázok 23" descr="witch214x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4869160"/>
            <a:ext cx="1540075" cy="10801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5" name="Obrázok 24" descr="witch214x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3645024"/>
            <a:ext cx="1540075" cy="10801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8" name="Pruhovaná šípka vpravo 27">
            <a:hlinkClick r:id="" action="ppaction://hlinkshowjump?jump=nextslide"/>
          </p:cNvPr>
          <p:cNvSpPr/>
          <p:nvPr/>
        </p:nvSpPr>
        <p:spPr>
          <a:xfrm>
            <a:off x="7596336" y="6021288"/>
            <a:ext cx="1008112" cy="648072"/>
          </a:xfrm>
          <a:prstGeom prst="stripedRightArrow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6" name="Obrázok 25" descr="witch214x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2708920"/>
            <a:ext cx="1540075" cy="10801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pSp>
        <p:nvGrpSpPr>
          <p:cNvPr id="23" name="Skupina 22"/>
          <p:cNvGrpSpPr/>
          <p:nvPr/>
        </p:nvGrpSpPr>
        <p:grpSpPr>
          <a:xfrm>
            <a:off x="5580112" y="908720"/>
            <a:ext cx="720080" cy="638944"/>
            <a:chOff x="6444208" y="764704"/>
            <a:chExt cx="720080" cy="638944"/>
          </a:xfrm>
        </p:grpSpPr>
        <p:pic>
          <p:nvPicPr>
            <p:cNvPr id="27" name="Obrázok 26" descr="hall_27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44208" y="764704"/>
              <a:ext cx="720080" cy="638944"/>
            </a:xfrm>
            <a:prstGeom prst="rect">
              <a:avLst/>
            </a:prstGeom>
          </p:spPr>
        </p:pic>
        <p:sp>
          <p:nvSpPr>
            <p:cNvPr id="29" name="Obdĺžnik 28"/>
            <p:cNvSpPr/>
            <p:nvPr/>
          </p:nvSpPr>
          <p:spPr>
            <a:xfrm>
              <a:off x="6516216" y="836712"/>
              <a:ext cx="576064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2800" b="1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4</a:t>
              </a:r>
              <a:endParaRPr lang="sk-SK" sz="2800" b="1" cap="none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div-Animated_Halloween_Lights_Skulls_Ghosts_Pumpkins-548x5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0"/>
            <a:ext cx="8058804" cy="764704"/>
          </a:xfrm>
          <a:prstGeom prst="rect">
            <a:avLst/>
          </a:prstGeom>
        </p:spPr>
      </p:pic>
      <p:pic>
        <p:nvPicPr>
          <p:cNvPr id="5" name="Obrázok 4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1700808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Obrázok 5" descr="witch214x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2708920"/>
            <a:ext cx="1540075" cy="10801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8" name="Zaoblený obdĺžnik 7"/>
          <p:cNvSpPr/>
          <p:nvPr/>
        </p:nvSpPr>
        <p:spPr>
          <a:xfrm>
            <a:off x="3635896" y="836712"/>
            <a:ext cx="1728192" cy="86409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scene3d>
            <a:camera prst="orthographicFront"/>
            <a:lightRig rig="chilly" dir="t"/>
          </a:scene3d>
          <a:sp3d prstMaterial="dkEdge">
            <a:bevelT w="133350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/>
          <p:cNvSpPr/>
          <p:nvPr/>
        </p:nvSpPr>
        <p:spPr>
          <a:xfrm>
            <a:off x="3955987" y="908720"/>
            <a:ext cx="11015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40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</a:t>
            </a:r>
            <a:r>
              <a:rPr lang="sk-SK" sz="40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sg.</a:t>
            </a:r>
            <a:endParaRPr lang="sk-SK" sz="4000" b="1" cap="none" spc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Slza 10"/>
          <p:cNvSpPr/>
          <p:nvPr/>
        </p:nvSpPr>
        <p:spPr>
          <a:xfrm>
            <a:off x="1115616" y="1916832"/>
            <a:ext cx="2160240" cy="720080"/>
          </a:xfrm>
          <a:prstGeom prst="teardrop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smtClean="0">
                <a:solidFill>
                  <a:srgbClr val="2B3616"/>
                </a:solidFill>
              </a:rPr>
              <a:t>o láske</a:t>
            </a:r>
            <a:endParaRPr lang="sk-SK" sz="2400" b="1">
              <a:solidFill>
                <a:srgbClr val="2B3616"/>
              </a:solidFill>
            </a:endParaRPr>
          </a:p>
        </p:txBody>
      </p:sp>
      <p:sp>
        <p:nvSpPr>
          <p:cNvPr id="12" name="Slza 11"/>
          <p:cNvSpPr/>
          <p:nvPr/>
        </p:nvSpPr>
        <p:spPr>
          <a:xfrm>
            <a:off x="1115616" y="2996952"/>
            <a:ext cx="2160240" cy="720080"/>
          </a:xfrm>
          <a:prstGeom prst="teardrop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2B3616"/>
                </a:solidFill>
              </a:rPr>
              <a:t>o prácu</a:t>
            </a:r>
            <a:endParaRPr lang="sk-SK" sz="2400" b="1">
              <a:solidFill>
                <a:srgbClr val="2B3616"/>
              </a:solidFill>
            </a:endParaRPr>
          </a:p>
        </p:txBody>
      </p:sp>
      <p:sp>
        <p:nvSpPr>
          <p:cNvPr id="13" name="Slza 12"/>
          <p:cNvSpPr/>
          <p:nvPr/>
        </p:nvSpPr>
        <p:spPr>
          <a:xfrm>
            <a:off x="1115616" y="4077072"/>
            <a:ext cx="2160240" cy="720080"/>
          </a:xfrm>
          <a:prstGeom prst="teardrop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2B3616"/>
                </a:solidFill>
              </a:rPr>
              <a:t>po plátne</a:t>
            </a:r>
            <a:endParaRPr lang="sk-SK" sz="2400" b="1">
              <a:solidFill>
                <a:srgbClr val="2B3616"/>
              </a:solidFill>
            </a:endParaRPr>
          </a:p>
        </p:txBody>
      </p:sp>
      <p:sp>
        <p:nvSpPr>
          <p:cNvPr id="14" name="Slza 13"/>
          <p:cNvSpPr/>
          <p:nvPr/>
        </p:nvSpPr>
        <p:spPr>
          <a:xfrm>
            <a:off x="5220072" y="1916832"/>
            <a:ext cx="2160240" cy="720080"/>
          </a:xfrm>
          <a:prstGeom prst="teardrop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2B3616"/>
                </a:solidFill>
              </a:rPr>
              <a:t>v zime</a:t>
            </a:r>
            <a:endParaRPr lang="sk-SK" sz="2400" b="1">
              <a:solidFill>
                <a:srgbClr val="2B3616"/>
              </a:solidFill>
            </a:endParaRPr>
          </a:p>
        </p:txBody>
      </p:sp>
      <p:sp>
        <p:nvSpPr>
          <p:cNvPr id="15" name="Slza 14"/>
          <p:cNvSpPr/>
          <p:nvPr/>
        </p:nvSpPr>
        <p:spPr>
          <a:xfrm>
            <a:off x="5220072" y="2996952"/>
            <a:ext cx="2160240" cy="720080"/>
          </a:xfrm>
          <a:prstGeom prst="teardrop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2B3616"/>
                </a:solidFill>
              </a:rPr>
              <a:t>vo vlasoch</a:t>
            </a:r>
            <a:endParaRPr lang="sk-SK" sz="2400" b="1">
              <a:solidFill>
                <a:srgbClr val="2B3616"/>
              </a:solidFill>
            </a:endParaRPr>
          </a:p>
        </p:txBody>
      </p:sp>
      <p:sp>
        <p:nvSpPr>
          <p:cNvPr id="16" name="Slza 15"/>
          <p:cNvSpPr/>
          <p:nvPr/>
        </p:nvSpPr>
        <p:spPr>
          <a:xfrm>
            <a:off x="5220072" y="4077072"/>
            <a:ext cx="2160240" cy="720080"/>
          </a:xfrm>
          <a:prstGeom prst="teardrop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2B3616"/>
                </a:solidFill>
              </a:rPr>
              <a:t>pre mačku</a:t>
            </a:r>
            <a:endParaRPr lang="sk-SK" sz="2400" b="1">
              <a:solidFill>
                <a:srgbClr val="2B3616"/>
              </a:solidFill>
            </a:endParaRPr>
          </a:p>
        </p:txBody>
      </p:sp>
      <p:sp>
        <p:nvSpPr>
          <p:cNvPr id="18" name="Slza 17"/>
          <p:cNvSpPr/>
          <p:nvPr/>
        </p:nvSpPr>
        <p:spPr>
          <a:xfrm>
            <a:off x="1115616" y="5085184"/>
            <a:ext cx="2160240" cy="720080"/>
          </a:xfrm>
          <a:prstGeom prst="teardrop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2B3616"/>
                </a:solidFill>
              </a:rPr>
              <a:t>na nápise</a:t>
            </a:r>
            <a:endParaRPr lang="sk-SK" sz="2400" b="1">
              <a:solidFill>
                <a:srgbClr val="2B3616"/>
              </a:solidFill>
            </a:endParaRPr>
          </a:p>
        </p:txBody>
      </p:sp>
      <p:sp>
        <p:nvSpPr>
          <p:cNvPr id="19" name="Slza 18"/>
          <p:cNvSpPr/>
          <p:nvPr/>
        </p:nvSpPr>
        <p:spPr>
          <a:xfrm>
            <a:off x="5220072" y="5157192"/>
            <a:ext cx="2160240" cy="720080"/>
          </a:xfrm>
          <a:prstGeom prst="teardrop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dkEdge">
            <a:bevelT w="165100"/>
            <a:bevelB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smtClean="0">
                <a:solidFill>
                  <a:srgbClr val="2B3616"/>
                </a:solidFill>
              </a:rPr>
              <a:t>pri bratovi</a:t>
            </a:r>
            <a:endParaRPr lang="sk-SK" sz="2400" b="1">
              <a:solidFill>
                <a:srgbClr val="2B3616"/>
              </a:solidFill>
            </a:endParaRPr>
          </a:p>
        </p:txBody>
      </p:sp>
      <p:pic>
        <p:nvPicPr>
          <p:cNvPr id="20" name="Obrázok 19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4941168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1" name="Obrázok 20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1700808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2" name="Obrázok 21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4941168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5" name="Obrázok 24" descr="witch214x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8304" y="3861048"/>
            <a:ext cx="1540075" cy="10801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8" name="Pruhovaná šípka vpravo 27">
            <a:hlinkClick r:id="" action="ppaction://hlinkshowjump?jump=nextslide"/>
          </p:cNvPr>
          <p:cNvSpPr/>
          <p:nvPr/>
        </p:nvSpPr>
        <p:spPr>
          <a:xfrm>
            <a:off x="7596336" y="6021288"/>
            <a:ext cx="1008112" cy="648072"/>
          </a:xfrm>
          <a:prstGeom prst="stripedRightArrow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26" name="Obrázok 25" descr="witch214x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2708920"/>
            <a:ext cx="1540075" cy="10801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7" name="Obrázok 26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3861048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pSp>
        <p:nvGrpSpPr>
          <p:cNvPr id="23" name="Skupina 22"/>
          <p:cNvGrpSpPr/>
          <p:nvPr/>
        </p:nvGrpSpPr>
        <p:grpSpPr>
          <a:xfrm>
            <a:off x="5652120" y="908720"/>
            <a:ext cx="720080" cy="638944"/>
            <a:chOff x="6444208" y="764704"/>
            <a:chExt cx="720080" cy="638944"/>
          </a:xfrm>
        </p:grpSpPr>
        <p:pic>
          <p:nvPicPr>
            <p:cNvPr id="24" name="Obrázok 23" descr="hall_27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44208" y="764704"/>
              <a:ext cx="720080" cy="638944"/>
            </a:xfrm>
            <a:prstGeom prst="rect">
              <a:avLst/>
            </a:prstGeom>
          </p:spPr>
        </p:pic>
        <p:sp>
          <p:nvSpPr>
            <p:cNvPr id="29" name="Obdĺžnik 28"/>
            <p:cNvSpPr/>
            <p:nvPr/>
          </p:nvSpPr>
          <p:spPr>
            <a:xfrm>
              <a:off x="6516216" y="836712"/>
              <a:ext cx="576064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sk-SK" sz="2800" b="1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5</a:t>
              </a:r>
              <a:endParaRPr lang="sk-SK" sz="2800" b="1" cap="none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div-Animated_Halloween_Lights_Skulls_Ghosts_Pumpkins-548x5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0"/>
            <a:ext cx="8058804" cy="764704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467544" y="5877272"/>
            <a:ext cx="734481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28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Klikaj na tekvičky, </a:t>
            </a:r>
            <a:r>
              <a:rPr lang="sk-SK" sz="28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 ktorých sú spojenia v </a:t>
            </a:r>
            <a:r>
              <a:rPr lang="sk-SK" sz="2800" b="1" cap="none" spc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 pl.</a:t>
            </a:r>
            <a:endParaRPr lang="sk-SK" sz="2800" b="1" cap="none" spc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Pruhovaná šípka vpravo 16">
            <a:hlinkClick r:id="" action="ppaction://hlinkshowjump?jump=nextslide"/>
          </p:cNvPr>
          <p:cNvSpPr/>
          <p:nvPr/>
        </p:nvSpPr>
        <p:spPr>
          <a:xfrm>
            <a:off x="7596336" y="6021288"/>
            <a:ext cx="1008112" cy="648072"/>
          </a:xfrm>
          <a:prstGeom prst="stripedRightArrow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32" name="Skupina 31"/>
          <p:cNvGrpSpPr/>
          <p:nvPr/>
        </p:nvGrpSpPr>
        <p:grpSpPr>
          <a:xfrm>
            <a:off x="683568" y="1052736"/>
            <a:ext cx="1377938" cy="1656184"/>
            <a:chOff x="683568" y="908720"/>
            <a:chExt cx="1377938" cy="1656184"/>
          </a:xfrm>
        </p:grpSpPr>
        <p:pic>
          <p:nvPicPr>
            <p:cNvPr id="7" name="Obrázok 6" descr="8029f0f4fd_35995206_o2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3568" y="908720"/>
              <a:ext cx="1377938" cy="165618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18" name="BlokTextu 17"/>
            <p:cNvSpPr txBox="1"/>
            <p:nvPr/>
          </p:nvSpPr>
          <p:spPr>
            <a:xfrm>
              <a:off x="755576" y="1772816"/>
              <a:ext cx="12340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b="1" smtClean="0"/>
                <a:t>pri kuchyni</a:t>
              </a:r>
              <a:endParaRPr lang="sk-SK" b="1"/>
            </a:p>
          </p:txBody>
        </p:sp>
      </p:grpSp>
      <p:pic>
        <p:nvPicPr>
          <p:cNvPr id="20" name="Obrázok 19" descr="03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2492896"/>
            <a:ext cx="1080119" cy="913601"/>
          </a:xfrm>
          <a:prstGeom prst="rect">
            <a:avLst/>
          </a:prstGeom>
        </p:spPr>
      </p:pic>
      <p:pic>
        <p:nvPicPr>
          <p:cNvPr id="23" name="Obrázok 22" descr="ghost3_e0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7584" y="2204864"/>
            <a:ext cx="1609527" cy="1461183"/>
          </a:xfrm>
          <a:prstGeom prst="rect">
            <a:avLst/>
          </a:prstGeom>
        </p:spPr>
      </p:pic>
      <p:grpSp>
        <p:nvGrpSpPr>
          <p:cNvPr id="29" name="Skupina 28"/>
          <p:cNvGrpSpPr/>
          <p:nvPr/>
        </p:nvGrpSpPr>
        <p:grpSpPr>
          <a:xfrm>
            <a:off x="2339752" y="1052736"/>
            <a:ext cx="1377938" cy="1656184"/>
            <a:chOff x="2339752" y="908720"/>
            <a:chExt cx="1377938" cy="1656184"/>
          </a:xfrm>
        </p:grpSpPr>
        <p:pic>
          <p:nvPicPr>
            <p:cNvPr id="8" name="Obrázok 7" descr="8029f0f4fd_35995206_o2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39752" y="908720"/>
              <a:ext cx="1377938" cy="165618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24" name="BlokTextu 23"/>
            <p:cNvSpPr txBox="1"/>
            <p:nvPr/>
          </p:nvSpPr>
          <p:spPr>
            <a:xfrm>
              <a:off x="2411760" y="1772816"/>
              <a:ext cx="11780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b="1" smtClean="0"/>
                <a:t>na vešiaky</a:t>
              </a:r>
              <a:endParaRPr lang="sk-SK" b="1"/>
            </a:p>
          </p:txBody>
        </p:sp>
      </p:grpSp>
      <p:pic>
        <p:nvPicPr>
          <p:cNvPr id="25" name="Obrázok 24" descr="03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2492896"/>
            <a:ext cx="1080119" cy="913601"/>
          </a:xfrm>
          <a:prstGeom prst="rect">
            <a:avLst/>
          </a:prstGeom>
        </p:spPr>
      </p:pic>
      <p:grpSp>
        <p:nvGrpSpPr>
          <p:cNvPr id="30" name="Skupina 29"/>
          <p:cNvGrpSpPr/>
          <p:nvPr/>
        </p:nvGrpSpPr>
        <p:grpSpPr>
          <a:xfrm>
            <a:off x="4067944" y="1052736"/>
            <a:ext cx="1377938" cy="1656184"/>
            <a:chOff x="4067944" y="1124744"/>
            <a:chExt cx="1377938" cy="1656184"/>
          </a:xfrm>
        </p:grpSpPr>
        <p:pic>
          <p:nvPicPr>
            <p:cNvPr id="9" name="Obrázok 8" descr="8029f0f4fd_35995206_o2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67944" y="1124744"/>
              <a:ext cx="1377938" cy="165618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28" name="BlokTextu 27"/>
            <p:cNvSpPr txBox="1"/>
            <p:nvPr/>
          </p:nvSpPr>
          <p:spPr>
            <a:xfrm>
              <a:off x="4139952" y="1988840"/>
              <a:ext cx="12182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b="1" smtClean="0"/>
                <a:t>pred domy</a:t>
              </a:r>
              <a:endParaRPr lang="sk-SK" b="1"/>
            </a:p>
          </p:txBody>
        </p:sp>
      </p:grpSp>
      <p:grpSp>
        <p:nvGrpSpPr>
          <p:cNvPr id="34" name="Skupina 33"/>
          <p:cNvGrpSpPr/>
          <p:nvPr/>
        </p:nvGrpSpPr>
        <p:grpSpPr>
          <a:xfrm>
            <a:off x="5724128" y="1052736"/>
            <a:ext cx="1377938" cy="1656184"/>
            <a:chOff x="5724128" y="908720"/>
            <a:chExt cx="1377938" cy="1656184"/>
          </a:xfrm>
        </p:grpSpPr>
        <p:pic>
          <p:nvPicPr>
            <p:cNvPr id="10" name="Obrázok 9" descr="8029f0f4fd_35995206_o2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24128" y="908720"/>
              <a:ext cx="1377938" cy="165618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33" name="BlokTextu 32"/>
            <p:cNvSpPr txBox="1"/>
            <p:nvPr/>
          </p:nvSpPr>
          <p:spPr>
            <a:xfrm>
              <a:off x="5796136" y="1772816"/>
              <a:ext cx="12961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b="1" smtClean="0"/>
                <a:t>na stenách</a:t>
              </a:r>
              <a:endParaRPr lang="sk-SK" b="1"/>
            </a:p>
          </p:txBody>
        </p:sp>
      </p:grpSp>
      <p:pic>
        <p:nvPicPr>
          <p:cNvPr id="35" name="Obrázok 34" descr="ghost3_e0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6136" y="2204864"/>
            <a:ext cx="1609527" cy="1461183"/>
          </a:xfrm>
          <a:prstGeom prst="rect">
            <a:avLst/>
          </a:prstGeom>
        </p:spPr>
      </p:pic>
      <p:pic>
        <p:nvPicPr>
          <p:cNvPr id="36" name="Obrázok 35" descr="03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24328" y="2492896"/>
            <a:ext cx="1080119" cy="913601"/>
          </a:xfrm>
          <a:prstGeom prst="rect">
            <a:avLst/>
          </a:prstGeom>
        </p:spPr>
      </p:pic>
      <p:grpSp>
        <p:nvGrpSpPr>
          <p:cNvPr id="38" name="Skupina 37"/>
          <p:cNvGrpSpPr/>
          <p:nvPr/>
        </p:nvGrpSpPr>
        <p:grpSpPr>
          <a:xfrm>
            <a:off x="7236296" y="1052736"/>
            <a:ext cx="1377938" cy="1656184"/>
            <a:chOff x="7236296" y="908720"/>
            <a:chExt cx="1377938" cy="1656184"/>
          </a:xfrm>
        </p:grpSpPr>
        <p:pic>
          <p:nvPicPr>
            <p:cNvPr id="11" name="Obrázok 10" descr="8029f0f4fd_35995206_o2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6296" y="908720"/>
              <a:ext cx="1377938" cy="165618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37" name="BlokTextu 36"/>
            <p:cNvSpPr txBox="1"/>
            <p:nvPr/>
          </p:nvSpPr>
          <p:spPr>
            <a:xfrm>
              <a:off x="7524328" y="1772816"/>
              <a:ext cx="930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b="1" smtClean="0"/>
                <a:t>na stoly</a:t>
              </a:r>
              <a:endParaRPr lang="sk-SK" b="1"/>
            </a:p>
          </p:txBody>
        </p:sp>
      </p:grpSp>
      <p:grpSp>
        <p:nvGrpSpPr>
          <p:cNvPr id="40" name="Skupina 39"/>
          <p:cNvGrpSpPr/>
          <p:nvPr/>
        </p:nvGrpSpPr>
        <p:grpSpPr>
          <a:xfrm>
            <a:off x="755576" y="3501008"/>
            <a:ext cx="1377938" cy="1656184"/>
            <a:chOff x="755576" y="3501008"/>
            <a:chExt cx="1377938" cy="1656184"/>
          </a:xfrm>
        </p:grpSpPr>
        <p:pic>
          <p:nvPicPr>
            <p:cNvPr id="12" name="Obrázok 11" descr="8029f0f4fd_35995206_o2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5576" y="3501008"/>
              <a:ext cx="1377938" cy="165618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39" name="BlokTextu 38"/>
            <p:cNvSpPr txBox="1"/>
            <p:nvPr/>
          </p:nvSpPr>
          <p:spPr>
            <a:xfrm>
              <a:off x="827584" y="4365104"/>
              <a:ext cx="1219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b="1" smtClean="0"/>
                <a:t>na chlapov</a:t>
              </a:r>
              <a:endParaRPr lang="sk-SK" b="1"/>
            </a:p>
          </p:txBody>
        </p:sp>
      </p:grpSp>
      <p:pic>
        <p:nvPicPr>
          <p:cNvPr id="41" name="Obrázok 40" descr="03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4941168"/>
            <a:ext cx="1080119" cy="913601"/>
          </a:xfrm>
          <a:prstGeom prst="rect">
            <a:avLst/>
          </a:prstGeom>
        </p:spPr>
      </p:pic>
      <p:grpSp>
        <p:nvGrpSpPr>
          <p:cNvPr id="43" name="Skupina 42"/>
          <p:cNvGrpSpPr/>
          <p:nvPr/>
        </p:nvGrpSpPr>
        <p:grpSpPr>
          <a:xfrm>
            <a:off x="2483768" y="3501008"/>
            <a:ext cx="1377938" cy="1656184"/>
            <a:chOff x="2483768" y="3501008"/>
            <a:chExt cx="1377938" cy="1656184"/>
          </a:xfrm>
        </p:grpSpPr>
        <p:pic>
          <p:nvPicPr>
            <p:cNvPr id="13" name="Obrázok 12" descr="8029f0f4fd_35995206_o2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83768" y="3501008"/>
              <a:ext cx="1377938" cy="165618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42" name="BlokTextu 41"/>
            <p:cNvSpPr txBox="1"/>
            <p:nvPr/>
          </p:nvSpPr>
          <p:spPr>
            <a:xfrm>
              <a:off x="2555776" y="4365104"/>
              <a:ext cx="12346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b="1" smtClean="0"/>
                <a:t>nad múrmi</a:t>
              </a:r>
              <a:endParaRPr lang="sk-SK" b="1"/>
            </a:p>
          </p:txBody>
        </p:sp>
      </p:grpSp>
      <p:pic>
        <p:nvPicPr>
          <p:cNvPr id="44" name="Obrázok 43" descr="ghost3_e0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55776" y="4581128"/>
            <a:ext cx="1609527" cy="1461183"/>
          </a:xfrm>
          <a:prstGeom prst="rect">
            <a:avLst/>
          </a:prstGeom>
        </p:spPr>
      </p:pic>
      <p:grpSp>
        <p:nvGrpSpPr>
          <p:cNvPr id="47" name="Skupina 46"/>
          <p:cNvGrpSpPr/>
          <p:nvPr/>
        </p:nvGrpSpPr>
        <p:grpSpPr>
          <a:xfrm>
            <a:off x="4139952" y="3501008"/>
            <a:ext cx="1377938" cy="1656184"/>
            <a:chOff x="4139952" y="3501008"/>
            <a:chExt cx="1377938" cy="1656184"/>
          </a:xfrm>
        </p:grpSpPr>
        <p:pic>
          <p:nvPicPr>
            <p:cNvPr id="14" name="Obrázok 13" descr="8029f0f4fd_35995206_o2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39952" y="3501008"/>
              <a:ext cx="1377938" cy="165618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45" name="BlokTextu 44"/>
            <p:cNvSpPr txBox="1"/>
            <p:nvPr/>
          </p:nvSpPr>
          <p:spPr>
            <a:xfrm>
              <a:off x="4211960" y="4365104"/>
              <a:ext cx="12448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b="1" smtClean="0"/>
                <a:t>nad dediny</a:t>
              </a:r>
              <a:endParaRPr lang="sk-SK" b="1"/>
            </a:p>
          </p:txBody>
        </p:sp>
      </p:grpSp>
      <p:pic>
        <p:nvPicPr>
          <p:cNvPr id="46" name="Obrázok 45" descr="03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4941168"/>
            <a:ext cx="1080119" cy="913601"/>
          </a:xfrm>
          <a:prstGeom prst="rect">
            <a:avLst/>
          </a:prstGeom>
        </p:spPr>
      </p:pic>
      <p:grpSp>
        <p:nvGrpSpPr>
          <p:cNvPr id="49" name="Skupina 48"/>
          <p:cNvGrpSpPr/>
          <p:nvPr/>
        </p:nvGrpSpPr>
        <p:grpSpPr>
          <a:xfrm>
            <a:off x="5796136" y="3501008"/>
            <a:ext cx="1377938" cy="1656184"/>
            <a:chOff x="5796136" y="3501008"/>
            <a:chExt cx="1377938" cy="1656184"/>
          </a:xfrm>
        </p:grpSpPr>
        <p:pic>
          <p:nvPicPr>
            <p:cNvPr id="15" name="Obrázok 14" descr="8029f0f4fd_35995206_o2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96136" y="3501008"/>
              <a:ext cx="1377938" cy="165618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48" name="BlokTextu 47"/>
            <p:cNvSpPr txBox="1"/>
            <p:nvPr/>
          </p:nvSpPr>
          <p:spPr>
            <a:xfrm>
              <a:off x="5940152" y="4365104"/>
              <a:ext cx="1070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b="1" smtClean="0"/>
                <a:t>o slovách</a:t>
              </a:r>
              <a:endParaRPr lang="sk-SK" b="1"/>
            </a:p>
          </p:txBody>
        </p:sp>
      </p:grpSp>
      <p:pic>
        <p:nvPicPr>
          <p:cNvPr id="50" name="Obrázok 49" descr="ghost3_e0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52120" y="4581128"/>
            <a:ext cx="1609527" cy="1461183"/>
          </a:xfrm>
          <a:prstGeom prst="rect">
            <a:avLst/>
          </a:prstGeom>
        </p:spPr>
      </p:pic>
      <p:grpSp>
        <p:nvGrpSpPr>
          <p:cNvPr id="52" name="Skupina 51"/>
          <p:cNvGrpSpPr/>
          <p:nvPr/>
        </p:nvGrpSpPr>
        <p:grpSpPr>
          <a:xfrm>
            <a:off x="7308304" y="3501008"/>
            <a:ext cx="1377938" cy="1656184"/>
            <a:chOff x="7308304" y="3501008"/>
            <a:chExt cx="1377938" cy="1656184"/>
          </a:xfrm>
        </p:grpSpPr>
        <p:pic>
          <p:nvPicPr>
            <p:cNvPr id="16" name="Obrázok 15" descr="8029f0f4fd_35995206_o2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8304" y="3501008"/>
              <a:ext cx="1377938" cy="165618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51" name="BlokTextu 50"/>
            <p:cNvSpPr txBox="1"/>
            <p:nvPr/>
          </p:nvSpPr>
          <p:spPr>
            <a:xfrm>
              <a:off x="7380312" y="4365104"/>
              <a:ext cx="12809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b="1" smtClean="0"/>
                <a:t>pred myšky</a:t>
              </a:r>
              <a:endParaRPr lang="sk-SK" b="1"/>
            </a:p>
          </p:txBody>
        </p:sp>
      </p:grpSp>
      <p:pic>
        <p:nvPicPr>
          <p:cNvPr id="53" name="Obrázok 52" descr="03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96336" y="4941168"/>
            <a:ext cx="1080119" cy="913601"/>
          </a:xfrm>
          <a:prstGeom prst="rect">
            <a:avLst/>
          </a:prstGeom>
        </p:spPr>
      </p:pic>
      <p:grpSp>
        <p:nvGrpSpPr>
          <p:cNvPr id="56" name="Skupina 55"/>
          <p:cNvGrpSpPr/>
          <p:nvPr/>
        </p:nvGrpSpPr>
        <p:grpSpPr>
          <a:xfrm>
            <a:off x="179512" y="5805264"/>
            <a:ext cx="560162" cy="792088"/>
            <a:chOff x="8316416" y="476672"/>
            <a:chExt cx="560162" cy="792088"/>
          </a:xfrm>
        </p:grpSpPr>
        <p:pic>
          <p:nvPicPr>
            <p:cNvPr id="54" name="Obrázok 53" descr="8029f0f4fd_35995206_o2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16416" y="476672"/>
              <a:ext cx="560162" cy="792088"/>
            </a:xfrm>
            <a:prstGeom prst="rect">
              <a:avLst/>
            </a:prstGeom>
          </p:spPr>
        </p:pic>
        <p:sp>
          <p:nvSpPr>
            <p:cNvPr id="55" name="Obdĺžnik 54"/>
            <p:cNvSpPr/>
            <p:nvPr/>
          </p:nvSpPr>
          <p:spPr>
            <a:xfrm>
              <a:off x="8388424" y="692696"/>
              <a:ext cx="43204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2800" b="1" cap="none" spc="0" smtClean="0">
                  <a:ln w="11430"/>
                  <a:solidFill>
                    <a:srgbClr val="00206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6</a:t>
              </a:r>
              <a:endParaRPr lang="sk-SK" sz="2800" b="1" cap="none" spc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div-Animated_Halloween_Lights_Skulls_Ghosts_Pumpkins-548x5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0"/>
            <a:ext cx="8058804" cy="764704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683568" y="5949280"/>
            <a:ext cx="705678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k-SK" sz="2800" b="1" cap="none" spc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Klikaj na tekvičky, </a:t>
            </a:r>
            <a:r>
              <a:rPr lang="sk-SK" sz="2800" b="1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 ktorých sú spojenia v G</a:t>
            </a:r>
            <a:r>
              <a:rPr lang="sk-SK" sz="2800" b="1" cap="none" spc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sg.</a:t>
            </a:r>
            <a:endParaRPr lang="sk-SK" sz="2800" b="1" cap="none" spc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Pruhovaná šípka vpravo 16">
            <a:hlinkClick r:id="" action="ppaction://hlinkshowjump?jump=nextslide"/>
          </p:cNvPr>
          <p:cNvSpPr/>
          <p:nvPr/>
        </p:nvSpPr>
        <p:spPr>
          <a:xfrm>
            <a:off x="7596336" y="6021288"/>
            <a:ext cx="1008112" cy="648072"/>
          </a:xfrm>
          <a:prstGeom prst="stripedRightArrow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47" name="Skupina 46"/>
          <p:cNvGrpSpPr/>
          <p:nvPr/>
        </p:nvGrpSpPr>
        <p:grpSpPr>
          <a:xfrm>
            <a:off x="683568" y="1052736"/>
            <a:ext cx="1377938" cy="1656184"/>
            <a:chOff x="683568" y="1052736"/>
            <a:chExt cx="1377938" cy="1656184"/>
          </a:xfrm>
        </p:grpSpPr>
        <p:pic>
          <p:nvPicPr>
            <p:cNvPr id="7" name="Obrázok 6" descr="8029f0f4fd_35995206_o2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3568" y="1052736"/>
              <a:ext cx="1377938" cy="165618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18" name="BlokTextu 17"/>
            <p:cNvSpPr txBox="1"/>
            <p:nvPr/>
          </p:nvSpPr>
          <p:spPr>
            <a:xfrm>
              <a:off x="827584" y="1916832"/>
              <a:ext cx="1120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b="1" smtClean="0"/>
                <a:t>zo stanice</a:t>
              </a:r>
              <a:endParaRPr lang="sk-SK" b="1"/>
            </a:p>
          </p:txBody>
        </p:sp>
      </p:grpSp>
      <p:pic>
        <p:nvPicPr>
          <p:cNvPr id="20" name="Obrázok 19" descr="03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8" y="2420888"/>
            <a:ext cx="1080119" cy="913601"/>
          </a:xfrm>
          <a:prstGeom prst="rect">
            <a:avLst/>
          </a:prstGeom>
        </p:spPr>
      </p:pic>
      <p:grpSp>
        <p:nvGrpSpPr>
          <p:cNvPr id="49" name="Skupina 48"/>
          <p:cNvGrpSpPr/>
          <p:nvPr/>
        </p:nvGrpSpPr>
        <p:grpSpPr>
          <a:xfrm>
            <a:off x="2339752" y="1052736"/>
            <a:ext cx="1377938" cy="1656184"/>
            <a:chOff x="2339752" y="1052736"/>
            <a:chExt cx="1377938" cy="1656184"/>
          </a:xfrm>
        </p:grpSpPr>
        <p:pic>
          <p:nvPicPr>
            <p:cNvPr id="8" name="Obrázok 7" descr="8029f0f4fd_35995206_o2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39752" y="1052736"/>
              <a:ext cx="1377938" cy="165618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24" name="BlokTextu 23"/>
            <p:cNvSpPr txBox="1"/>
            <p:nvPr/>
          </p:nvSpPr>
          <p:spPr>
            <a:xfrm>
              <a:off x="2483768" y="1916832"/>
              <a:ext cx="11257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b="1" smtClean="0"/>
                <a:t>od starkej</a:t>
              </a:r>
              <a:endParaRPr lang="sk-SK" b="1"/>
            </a:p>
          </p:txBody>
        </p:sp>
      </p:grpSp>
      <p:pic>
        <p:nvPicPr>
          <p:cNvPr id="25" name="Obrázok 24" descr="03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2420888"/>
            <a:ext cx="1080119" cy="913601"/>
          </a:xfrm>
          <a:prstGeom prst="rect">
            <a:avLst/>
          </a:prstGeom>
        </p:spPr>
      </p:pic>
      <p:grpSp>
        <p:nvGrpSpPr>
          <p:cNvPr id="52" name="Skupina 51"/>
          <p:cNvGrpSpPr/>
          <p:nvPr/>
        </p:nvGrpSpPr>
        <p:grpSpPr>
          <a:xfrm>
            <a:off x="4067944" y="1052736"/>
            <a:ext cx="1377938" cy="1656184"/>
            <a:chOff x="4067944" y="1052736"/>
            <a:chExt cx="1377938" cy="1656184"/>
          </a:xfrm>
        </p:grpSpPr>
        <p:pic>
          <p:nvPicPr>
            <p:cNvPr id="9" name="Obrázok 8" descr="8029f0f4fd_35995206_o2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67944" y="1052736"/>
              <a:ext cx="1377938" cy="165618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28" name="BlokTextu 27"/>
            <p:cNvSpPr txBox="1"/>
            <p:nvPr/>
          </p:nvSpPr>
          <p:spPr>
            <a:xfrm>
              <a:off x="4283968" y="1916832"/>
              <a:ext cx="9791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b="1" smtClean="0"/>
                <a:t>bez stôp</a:t>
              </a:r>
              <a:endParaRPr lang="sk-SK" b="1"/>
            </a:p>
          </p:txBody>
        </p:sp>
      </p:grpSp>
      <p:grpSp>
        <p:nvGrpSpPr>
          <p:cNvPr id="54" name="Skupina 53"/>
          <p:cNvGrpSpPr/>
          <p:nvPr/>
        </p:nvGrpSpPr>
        <p:grpSpPr>
          <a:xfrm>
            <a:off x="5724128" y="1052736"/>
            <a:ext cx="1377938" cy="1656184"/>
            <a:chOff x="5724128" y="1052736"/>
            <a:chExt cx="1377938" cy="1656184"/>
          </a:xfrm>
        </p:grpSpPr>
        <p:pic>
          <p:nvPicPr>
            <p:cNvPr id="10" name="Obrázok 9" descr="8029f0f4fd_35995206_o2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24128" y="1052736"/>
              <a:ext cx="1377938" cy="165618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33" name="BlokTextu 32"/>
            <p:cNvSpPr txBox="1"/>
            <p:nvPr/>
          </p:nvSpPr>
          <p:spPr>
            <a:xfrm>
              <a:off x="5940152" y="1916832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b="1" smtClean="0"/>
                <a:t>do diery</a:t>
              </a:r>
              <a:endParaRPr lang="sk-SK" b="1"/>
            </a:p>
          </p:txBody>
        </p:sp>
      </p:grpSp>
      <p:pic>
        <p:nvPicPr>
          <p:cNvPr id="35" name="Obrázok 34" descr="ghost3_e0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3968" y="2204864"/>
            <a:ext cx="1609527" cy="1461183"/>
          </a:xfrm>
          <a:prstGeom prst="rect">
            <a:avLst/>
          </a:prstGeom>
        </p:spPr>
      </p:pic>
      <p:pic>
        <p:nvPicPr>
          <p:cNvPr id="36" name="Obrázok 35" descr="03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2492896"/>
            <a:ext cx="1080119" cy="913601"/>
          </a:xfrm>
          <a:prstGeom prst="rect">
            <a:avLst/>
          </a:prstGeom>
        </p:spPr>
      </p:pic>
      <p:grpSp>
        <p:nvGrpSpPr>
          <p:cNvPr id="55" name="Skupina 54"/>
          <p:cNvGrpSpPr/>
          <p:nvPr/>
        </p:nvGrpSpPr>
        <p:grpSpPr>
          <a:xfrm>
            <a:off x="7236296" y="1052736"/>
            <a:ext cx="1377938" cy="1656184"/>
            <a:chOff x="7236296" y="1052736"/>
            <a:chExt cx="1377938" cy="1656184"/>
          </a:xfrm>
        </p:grpSpPr>
        <p:pic>
          <p:nvPicPr>
            <p:cNvPr id="11" name="Obrázok 10" descr="8029f0f4fd_35995206_o2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6296" y="1052736"/>
              <a:ext cx="1377938" cy="165618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37" name="BlokTextu 36"/>
            <p:cNvSpPr txBox="1"/>
            <p:nvPr/>
          </p:nvSpPr>
          <p:spPr>
            <a:xfrm>
              <a:off x="7452320" y="1916832"/>
              <a:ext cx="9557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b="1" smtClean="0"/>
                <a:t>s loptou</a:t>
              </a:r>
              <a:endParaRPr lang="sk-SK" b="1"/>
            </a:p>
          </p:txBody>
        </p:sp>
      </p:grpSp>
      <p:grpSp>
        <p:nvGrpSpPr>
          <p:cNvPr id="22" name="Skupina 39"/>
          <p:cNvGrpSpPr/>
          <p:nvPr/>
        </p:nvGrpSpPr>
        <p:grpSpPr>
          <a:xfrm>
            <a:off x="755576" y="3501008"/>
            <a:ext cx="1377938" cy="1656184"/>
            <a:chOff x="755576" y="3501008"/>
            <a:chExt cx="1377938" cy="1656184"/>
          </a:xfrm>
        </p:grpSpPr>
        <p:pic>
          <p:nvPicPr>
            <p:cNvPr id="12" name="Obrázok 11" descr="8029f0f4fd_35995206_o2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5576" y="3501008"/>
              <a:ext cx="1377938" cy="165618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39" name="BlokTextu 38"/>
            <p:cNvSpPr txBox="1"/>
            <p:nvPr/>
          </p:nvSpPr>
          <p:spPr>
            <a:xfrm>
              <a:off x="827584" y="4365104"/>
              <a:ext cx="11855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b="1" smtClean="0"/>
                <a:t>na meniny</a:t>
              </a:r>
              <a:endParaRPr lang="sk-SK" b="1"/>
            </a:p>
          </p:txBody>
        </p:sp>
      </p:grpSp>
      <p:grpSp>
        <p:nvGrpSpPr>
          <p:cNvPr id="59" name="Skupina 58"/>
          <p:cNvGrpSpPr/>
          <p:nvPr/>
        </p:nvGrpSpPr>
        <p:grpSpPr>
          <a:xfrm>
            <a:off x="2483768" y="3501008"/>
            <a:ext cx="1377938" cy="1656184"/>
            <a:chOff x="2483768" y="3501008"/>
            <a:chExt cx="1377938" cy="1656184"/>
          </a:xfrm>
        </p:grpSpPr>
        <p:pic>
          <p:nvPicPr>
            <p:cNvPr id="13" name="Obrázok 12" descr="8029f0f4fd_35995206_o2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83768" y="3501008"/>
              <a:ext cx="1377938" cy="165618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42" name="BlokTextu 41"/>
            <p:cNvSpPr txBox="1"/>
            <p:nvPr/>
          </p:nvSpPr>
          <p:spPr>
            <a:xfrm>
              <a:off x="2771800" y="4365104"/>
              <a:ext cx="8525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b="1" smtClean="0"/>
                <a:t> od rýb</a:t>
              </a:r>
              <a:endParaRPr lang="sk-SK" b="1"/>
            </a:p>
          </p:txBody>
        </p:sp>
      </p:grpSp>
      <p:grpSp>
        <p:nvGrpSpPr>
          <p:cNvPr id="57" name="Skupina 56"/>
          <p:cNvGrpSpPr/>
          <p:nvPr/>
        </p:nvGrpSpPr>
        <p:grpSpPr>
          <a:xfrm>
            <a:off x="4139952" y="3501008"/>
            <a:ext cx="1377938" cy="1656184"/>
            <a:chOff x="4139952" y="3501008"/>
            <a:chExt cx="1377938" cy="1656184"/>
          </a:xfrm>
        </p:grpSpPr>
        <p:pic>
          <p:nvPicPr>
            <p:cNvPr id="14" name="Obrázok 13" descr="8029f0f4fd_35995206_o2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39952" y="3501008"/>
              <a:ext cx="1377938" cy="165618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45" name="BlokTextu 44"/>
            <p:cNvSpPr txBox="1"/>
            <p:nvPr/>
          </p:nvSpPr>
          <p:spPr>
            <a:xfrm>
              <a:off x="4211960" y="4365104"/>
              <a:ext cx="12882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b="1" smtClean="0"/>
                <a:t>bez papiera</a:t>
              </a:r>
              <a:endParaRPr lang="sk-SK" b="1"/>
            </a:p>
          </p:txBody>
        </p:sp>
      </p:grpSp>
      <p:grpSp>
        <p:nvGrpSpPr>
          <p:cNvPr id="62" name="Skupina 61"/>
          <p:cNvGrpSpPr/>
          <p:nvPr/>
        </p:nvGrpSpPr>
        <p:grpSpPr>
          <a:xfrm>
            <a:off x="5796136" y="3501008"/>
            <a:ext cx="1377938" cy="1656184"/>
            <a:chOff x="5796136" y="3501008"/>
            <a:chExt cx="1377938" cy="1656184"/>
          </a:xfrm>
        </p:grpSpPr>
        <p:pic>
          <p:nvPicPr>
            <p:cNvPr id="15" name="Obrázok 14" descr="8029f0f4fd_35995206_o2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96136" y="3501008"/>
              <a:ext cx="1377938" cy="165618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48" name="BlokTextu 47"/>
            <p:cNvSpPr txBox="1"/>
            <p:nvPr/>
          </p:nvSpPr>
          <p:spPr>
            <a:xfrm>
              <a:off x="6084168" y="4365104"/>
              <a:ext cx="8467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b="1" smtClean="0"/>
                <a:t>z videa</a:t>
              </a:r>
              <a:endParaRPr lang="sk-SK" b="1"/>
            </a:p>
          </p:txBody>
        </p:sp>
      </p:grpSp>
      <p:pic>
        <p:nvPicPr>
          <p:cNvPr id="50" name="Obrázok 49" descr="ghost3_e0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08304" y="2204864"/>
            <a:ext cx="1586370" cy="1440160"/>
          </a:xfrm>
          <a:prstGeom prst="rect">
            <a:avLst/>
          </a:prstGeom>
        </p:spPr>
      </p:pic>
      <p:grpSp>
        <p:nvGrpSpPr>
          <p:cNvPr id="64" name="Skupina 63"/>
          <p:cNvGrpSpPr/>
          <p:nvPr/>
        </p:nvGrpSpPr>
        <p:grpSpPr>
          <a:xfrm>
            <a:off x="7308304" y="3501008"/>
            <a:ext cx="1377938" cy="1656184"/>
            <a:chOff x="7308304" y="3501008"/>
            <a:chExt cx="1377938" cy="1656184"/>
          </a:xfrm>
        </p:grpSpPr>
        <p:pic>
          <p:nvPicPr>
            <p:cNvPr id="16" name="Obrázok 15" descr="8029f0f4fd_35995206_o2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8304" y="3501008"/>
              <a:ext cx="1377938" cy="165618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51" name="BlokTextu 50"/>
            <p:cNvSpPr txBox="1"/>
            <p:nvPr/>
          </p:nvSpPr>
          <p:spPr>
            <a:xfrm>
              <a:off x="7452320" y="4365104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b="1" smtClean="0"/>
                <a:t>od športu</a:t>
              </a:r>
              <a:endParaRPr lang="sk-SK" b="1"/>
            </a:p>
          </p:txBody>
        </p:sp>
      </p:grpSp>
      <p:pic>
        <p:nvPicPr>
          <p:cNvPr id="58" name="Obrázok 57" descr="ghost3_e0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4725144"/>
            <a:ext cx="1609527" cy="1461183"/>
          </a:xfrm>
          <a:prstGeom prst="rect">
            <a:avLst/>
          </a:prstGeom>
        </p:spPr>
      </p:pic>
      <p:pic>
        <p:nvPicPr>
          <p:cNvPr id="60" name="Obrázok 59" descr="ghost3_e0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83768" y="4653136"/>
            <a:ext cx="1745007" cy="1584176"/>
          </a:xfrm>
          <a:prstGeom prst="rect">
            <a:avLst/>
          </a:prstGeom>
        </p:spPr>
      </p:pic>
      <p:pic>
        <p:nvPicPr>
          <p:cNvPr id="61" name="Obrázok 60" descr="03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4941168"/>
            <a:ext cx="1080119" cy="913601"/>
          </a:xfrm>
          <a:prstGeom prst="rect">
            <a:avLst/>
          </a:prstGeom>
        </p:spPr>
      </p:pic>
      <p:pic>
        <p:nvPicPr>
          <p:cNvPr id="63" name="Obrázok 62" descr="03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4941168"/>
            <a:ext cx="1080119" cy="913601"/>
          </a:xfrm>
          <a:prstGeom prst="rect">
            <a:avLst/>
          </a:prstGeom>
        </p:spPr>
      </p:pic>
      <p:pic>
        <p:nvPicPr>
          <p:cNvPr id="65" name="Obrázok 64" descr="03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68344" y="4941168"/>
            <a:ext cx="1080119" cy="913601"/>
          </a:xfrm>
          <a:prstGeom prst="rect">
            <a:avLst/>
          </a:prstGeom>
        </p:spPr>
      </p:pic>
      <p:grpSp>
        <p:nvGrpSpPr>
          <p:cNvPr id="46" name="Skupina 45"/>
          <p:cNvGrpSpPr/>
          <p:nvPr/>
        </p:nvGrpSpPr>
        <p:grpSpPr>
          <a:xfrm>
            <a:off x="179512" y="5805264"/>
            <a:ext cx="560162" cy="792088"/>
            <a:chOff x="8316416" y="476672"/>
            <a:chExt cx="560162" cy="792088"/>
          </a:xfrm>
        </p:grpSpPr>
        <p:pic>
          <p:nvPicPr>
            <p:cNvPr id="53" name="Obrázok 52" descr="8029f0f4fd_35995206_o2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16416" y="476672"/>
              <a:ext cx="560162" cy="792088"/>
            </a:xfrm>
            <a:prstGeom prst="rect">
              <a:avLst/>
            </a:prstGeom>
          </p:spPr>
        </p:pic>
        <p:sp>
          <p:nvSpPr>
            <p:cNvPr id="56" name="Obdĺžnik 55"/>
            <p:cNvSpPr/>
            <p:nvPr/>
          </p:nvSpPr>
          <p:spPr>
            <a:xfrm>
              <a:off x="8388424" y="692696"/>
              <a:ext cx="432048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sk-SK" sz="2800" b="1" cap="none" spc="0" smtClean="0">
                  <a:ln w="11430"/>
                  <a:solidFill>
                    <a:srgbClr val="00206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6</a:t>
              </a:r>
              <a:endParaRPr lang="sk-SK" sz="2800" b="1" cap="none" spc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div-Animated_Halloween_Lights_Skulls_Ghosts_Pumpkins-548x5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0"/>
            <a:ext cx="8058804" cy="764704"/>
          </a:xfrm>
          <a:prstGeom prst="rect">
            <a:avLst/>
          </a:prstGeom>
        </p:spPr>
      </p:pic>
      <p:sp>
        <p:nvSpPr>
          <p:cNvPr id="4" name="Zaoblený obdĺžnik 3"/>
          <p:cNvSpPr/>
          <p:nvPr/>
        </p:nvSpPr>
        <p:spPr>
          <a:xfrm>
            <a:off x="971600" y="1340768"/>
            <a:ext cx="7344816" cy="122413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scene3d>
            <a:camera prst="orthographicFront"/>
            <a:lightRig rig="chilly" dir="t"/>
          </a:scene3d>
          <a:sp3d prstMaterial="dkEdge">
            <a:bevelT w="133350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2555776" y="1412776"/>
            <a:ext cx="421358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32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Verím, že sa Ti podarilo</a:t>
            </a:r>
          </a:p>
          <a:p>
            <a:pPr algn="ctr"/>
            <a:r>
              <a:rPr lang="sk-SK" sz="32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nájsť len samé tekvičky.</a:t>
            </a:r>
            <a:endParaRPr lang="sk-SK" sz="32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Obrázok 6" descr="hall_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132856"/>
            <a:ext cx="1255940" cy="93610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8" name="Obrázok 7" descr="03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908720"/>
            <a:ext cx="1362121" cy="1152128"/>
          </a:xfrm>
          <a:prstGeom prst="rect">
            <a:avLst/>
          </a:prstGeom>
        </p:spPr>
      </p:pic>
      <p:sp>
        <p:nvSpPr>
          <p:cNvPr id="9" name="Zaoblený obdĺžnik 8"/>
          <p:cNvSpPr/>
          <p:nvPr/>
        </p:nvSpPr>
        <p:spPr>
          <a:xfrm>
            <a:off x="971600" y="3717032"/>
            <a:ext cx="7344816" cy="1224136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  <a:tileRect l="-100000" t="-100000"/>
          </a:gradFill>
          <a:ln>
            <a:noFill/>
          </a:ln>
          <a:scene3d>
            <a:camera prst="orthographicFront"/>
            <a:lightRig rig="chilly" dir="t"/>
          </a:scene3d>
          <a:sp3d prstMaterial="dkEdge">
            <a:bevelT w="133350"/>
            <a:bevelB w="95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2021898" y="3789040"/>
            <a:ext cx="517718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3200" b="1" cap="none" spc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Ak sa Ti tam mihali potvorky,</a:t>
            </a:r>
          </a:p>
          <a:p>
            <a:pPr algn="ctr"/>
            <a:r>
              <a:rPr lang="sk-SK" sz="3200" b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vypracuj cvičenie znovu.</a:t>
            </a:r>
            <a:endParaRPr lang="sk-SK" sz="3200" b="1" cap="none" spc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" name="Obrázok 10" descr="witch214xk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36296" y="3501008"/>
            <a:ext cx="1540075" cy="10801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2" name="Obrázok 11" descr="ghost3_e0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71600" y="4653136"/>
            <a:ext cx="1609527" cy="1461183"/>
          </a:xfrm>
          <a:prstGeom prst="rect">
            <a:avLst/>
          </a:prstGeom>
        </p:spPr>
      </p:pic>
      <p:pic>
        <p:nvPicPr>
          <p:cNvPr id="14" name="Obrázok 13" descr="dd.gif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07904" y="5157192"/>
            <a:ext cx="1852466" cy="1412776"/>
          </a:xfrm>
          <a:prstGeom prst="rect">
            <a:avLst/>
          </a:prstGeom>
        </p:spPr>
      </p:pic>
      <p:sp>
        <p:nvSpPr>
          <p:cNvPr id="16" name="Obdĺžnik 15"/>
          <p:cNvSpPr/>
          <p:nvPr/>
        </p:nvSpPr>
        <p:spPr>
          <a:xfrm>
            <a:off x="971600" y="5877272"/>
            <a:ext cx="69872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sk-SK" sz="2000" b="1" cap="none" spc="0" smtClean="0">
                <a:ln/>
                <a:solidFill>
                  <a:schemeClr val="accent3"/>
                </a:solidFill>
                <a:effectLst/>
              </a:rPr>
              <a:t>Ak chceš skončiť,  klikni                                      na obrázok v strede</a:t>
            </a:r>
            <a:r>
              <a:rPr lang="sk-SK" sz="2800" b="1" cap="none" spc="0" smtClean="0">
                <a:ln/>
                <a:solidFill>
                  <a:schemeClr val="accent3"/>
                </a:solidFill>
                <a:effectLst/>
              </a:rPr>
              <a:t>.</a:t>
            </a:r>
            <a:endParaRPr lang="sk-SK" sz="2800" b="1" cap="none" spc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9" grpId="0" animBg="1"/>
      <p:bldP spid="10" grpId="0"/>
      <p:bldP spid="16" grpId="0"/>
    </p:bldLst>
  </p:timing>
</p:sld>
</file>

<file path=ppt/theme/theme1.xml><?xml version="1.0" encoding="utf-8"?>
<a:theme xmlns:a="http://schemas.openxmlformats.org/drawingml/2006/main" name="Pádovink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Pádovinky</Template>
  <TotalTime>0</TotalTime>
  <Words>221</Words>
  <Application>Microsoft Office PowerPoint</Application>
  <PresentationFormat>Prezentácia na obrazovke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Pádovinky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Eva Dzurková</dc:creator>
  <cp:lastModifiedBy>Eva Dzurková</cp:lastModifiedBy>
  <cp:revision>1</cp:revision>
  <dcterms:created xsi:type="dcterms:W3CDTF">2012-11-02T14:19:53Z</dcterms:created>
  <dcterms:modified xsi:type="dcterms:W3CDTF">2012-11-02T14:20:07Z</dcterms:modified>
</cp:coreProperties>
</file>