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>
      <p:cViewPr varScale="1">
        <p:scale>
          <a:sx n="62" d="100"/>
          <a:sy n="62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138F6-583F-459D-98FC-3665200450A0}" type="datetimeFigureOut">
              <a:rPr lang="sk-SK"/>
              <a:pPr>
                <a:defRPr/>
              </a:pPr>
              <a:t>15. 3. 2014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91541-1C9C-4011-ABC8-3673C266C844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170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AA47B-3269-42AF-96B0-845C614EB881}" type="datetimeFigureOut">
              <a:rPr lang="sk-SK"/>
              <a:pPr>
                <a:defRPr/>
              </a:pPr>
              <a:t>15. 3. 2014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DEB55-F524-431E-844E-64150C22CE31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405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4C57D-55BF-4FDD-A86B-710D285AE0C7}" type="datetimeFigureOut">
              <a:rPr lang="sk-SK"/>
              <a:pPr>
                <a:defRPr/>
              </a:pPr>
              <a:t>15. 3. 2014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8F4D6-2D86-4254-9CD9-FAEA276EB28B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660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60BD7-9AF4-42D6-8160-9AC86AD47447}" type="datetimeFigureOut">
              <a:rPr lang="sk-SK"/>
              <a:pPr>
                <a:defRPr/>
              </a:pPr>
              <a:t>15. 3. 2014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F9104-E60A-4CB3-BDC4-4796DAC3C4F4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483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4A8FD-D03E-45A7-93E7-8F4E597B4B57}" type="datetimeFigureOut">
              <a:rPr lang="sk-SK"/>
              <a:pPr>
                <a:defRPr/>
              </a:pPr>
              <a:t>15. 3. 2014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33614-9E7E-42CE-8E2F-BF98C72448FF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233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87E13-3967-4B24-9561-9AF522E46850}" type="datetimeFigureOut">
              <a:rPr lang="sk-SK"/>
              <a:pPr>
                <a:defRPr/>
              </a:pPr>
              <a:t>15. 3. 2014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2B119-4EAF-4DF2-ACFC-47B035A64112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936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BB5F9-96FC-4C94-95B3-1312018DE9C8}" type="datetimeFigureOut">
              <a:rPr lang="sk-SK"/>
              <a:pPr>
                <a:defRPr/>
              </a:pPr>
              <a:t>15. 3. 2014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D34B5-0D89-4C77-9A51-509FD6B7BED5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015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ACB33-0805-491A-9CEA-2B0C2568C5C7}" type="datetimeFigureOut">
              <a:rPr lang="sk-SK"/>
              <a:pPr>
                <a:defRPr/>
              </a:pPr>
              <a:t>15. 3. 2014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253AD-FB41-4BE6-A0DF-11A0E5A14C9B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975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E8F58-2C11-4665-B1EE-BFB33CCF8078}" type="datetimeFigureOut">
              <a:rPr lang="sk-SK"/>
              <a:pPr>
                <a:defRPr/>
              </a:pPr>
              <a:t>15. 3. 2014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C1493-FC08-4147-B99D-BCAC719C2515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7322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9CAB4-127C-4E7F-98B6-0EA473EA8159}" type="datetimeFigureOut">
              <a:rPr lang="sk-SK"/>
              <a:pPr>
                <a:defRPr/>
              </a:pPr>
              <a:t>15. 3. 2014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9F00D-7CDC-43B6-B40F-41DA8EA03071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1218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C4B91-81FF-4AE2-B92C-C681647CC5B0}" type="datetimeFigureOut">
              <a:rPr lang="sk-SK"/>
              <a:pPr>
                <a:defRPr/>
              </a:pPr>
              <a:t>15. 3. 2014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2D775-AFE5-4295-9608-15AAE0DAD553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7563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3C68D6-F755-4E7A-8570-6C8523913146}" type="datetimeFigureOut">
              <a:rPr lang="sk-SK"/>
              <a:pPr>
                <a:defRPr/>
              </a:pPr>
              <a:t>15. 3. 2014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141CDEE-21E1-4B24-8E6A-A4CA09BB0033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kubbu.com/a1/17068_slohov_uk_ky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kubbu.com/a1/17072_pravda_-nepravd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kubbu.com/a1/17071_typick_znaky_slohov_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971600" y="1340768"/>
            <a:ext cx="7560840" cy="1200329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0800000" scaled="0"/>
          </a:gradFill>
          <a:ln>
            <a:solidFill>
              <a:schemeClr val="accent1"/>
            </a:solidFill>
          </a:ln>
          <a:scene3d>
            <a:camera prst="orthographicFront"/>
            <a:lightRig rig="glow" dir="tl">
              <a:rot lat="0" lon="0" rev="5400000"/>
            </a:lightRig>
          </a:scene3d>
          <a:sp3d>
            <a:bevelT/>
          </a:sp3d>
        </p:spPr>
        <p:txBody>
          <a:bodyPr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7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SLOH – </a:t>
            </a:r>
            <a:r>
              <a:rPr lang="sk-SK" sz="72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3 </a:t>
            </a:r>
            <a:r>
              <a:rPr lang="sk-SK" sz="7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cvičenia</a:t>
            </a:r>
          </a:p>
        </p:txBody>
      </p:sp>
      <p:sp>
        <p:nvSpPr>
          <p:cNvPr id="6" name="Obdĺžnik 5"/>
          <p:cNvSpPr/>
          <p:nvPr/>
        </p:nvSpPr>
        <p:spPr>
          <a:xfrm>
            <a:off x="1979712" y="5157192"/>
            <a:ext cx="5328592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PaedDr. Eva Dzurková</a:t>
            </a:r>
          </a:p>
        </p:txBody>
      </p:sp>
      <p:sp>
        <p:nvSpPr>
          <p:cNvPr id="7" name="Šípka doprava 6">
            <a:hlinkClick r:id="" action="ppaction://hlinkshowjump?jump=nextslide"/>
          </p:cNvPr>
          <p:cNvSpPr/>
          <p:nvPr/>
        </p:nvSpPr>
        <p:spPr>
          <a:xfrm>
            <a:off x="7596336" y="5157192"/>
            <a:ext cx="1331640" cy="720080"/>
          </a:xfrm>
          <a:prstGeom prst="rightArrow">
            <a:avLst/>
          </a:prstGeom>
          <a:solidFill>
            <a:srgbClr val="FFC409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creenshot.1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196752"/>
            <a:ext cx="3384376" cy="1800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" name="Obrázok 2" descr="screenshot.2.jp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1196752"/>
            <a:ext cx="3312368" cy="1800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" name="Obrázok 3" descr="screenshot.3.jpg">
            <a:hlinkClick r:id="rId6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41397" y="4211187"/>
            <a:ext cx="3312368" cy="1800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Obdĺžnik 5"/>
          <p:cNvSpPr/>
          <p:nvPr/>
        </p:nvSpPr>
        <p:spPr>
          <a:xfrm>
            <a:off x="971600" y="548680"/>
            <a:ext cx="2798780" cy="584775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200" b="1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Slohové</a:t>
            </a:r>
            <a:r>
              <a:rPr lang="sk-SK" sz="32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sk-SK" sz="3200" b="1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ukážky</a:t>
            </a:r>
          </a:p>
        </p:txBody>
      </p:sp>
      <p:sp>
        <p:nvSpPr>
          <p:cNvPr id="7" name="Obdĺžnik 6"/>
          <p:cNvSpPr/>
          <p:nvPr/>
        </p:nvSpPr>
        <p:spPr>
          <a:xfrm>
            <a:off x="5148064" y="548680"/>
            <a:ext cx="314522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200" b="1">
                <a:ln w="11430"/>
                <a:solidFill>
                  <a:srgbClr val="92D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Triedenie znakov</a:t>
            </a:r>
          </a:p>
        </p:txBody>
      </p:sp>
      <p:sp>
        <p:nvSpPr>
          <p:cNvPr id="8" name="Obdĺžnik 7"/>
          <p:cNvSpPr/>
          <p:nvPr/>
        </p:nvSpPr>
        <p:spPr>
          <a:xfrm>
            <a:off x="2766979" y="3439789"/>
            <a:ext cx="3461205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Druhy komunikácie</a:t>
            </a:r>
          </a:p>
        </p:txBody>
      </p:sp>
      <p:sp>
        <p:nvSpPr>
          <p:cNvPr id="10" name="Obdĺžnik 9"/>
          <p:cNvSpPr/>
          <p:nvPr/>
        </p:nvSpPr>
        <p:spPr>
          <a:xfrm>
            <a:off x="3237441" y="6197810"/>
            <a:ext cx="252028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Po skončení stlač ESC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Opakujeme sloh</Template>
  <TotalTime>5</TotalTime>
  <Words>18</Words>
  <Application>Microsoft Office PowerPoint</Application>
  <PresentationFormat>Prezentácia na obrazovke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5" baseType="lpstr">
      <vt:lpstr>Arial</vt:lpstr>
      <vt:lpstr>Calibri</vt:lpstr>
      <vt:lpstr>Motív Office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Eva Dzurková</dc:creator>
  <cp:lastModifiedBy>Eva Dzurková</cp:lastModifiedBy>
  <cp:revision>3</cp:revision>
  <dcterms:created xsi:type="dcterms:W3CDTF">2014-03-04T19:50:25Z</dcterms:created>
  <dcterms:modified xsi:type="dcterms:W3CDTF">2014-03-15T07:01:55Z</dcterms:modified>
</cp:coreProperties>
</file>