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EFCE3-951D-4B7E-86BA-F63945D0CEA2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F9567-E805-4136-843B-25D30F4B570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uhovaná šípka vpravo 9">
            <a:hlinkClick r:id="" action="ppaction://hlinkshowjump?jump=nextslide"/>
          </p:cNvPr>
          <p:cNvSpPr/>
          <p:nvPr/>
        </p:nvSpPr>
        <p:spPr>
          <a:xfrm>
            <a:off x="7452320" y="3284984"/>
            <a:ext cx="1080120" cy="648072"/>
          </a:xfrm>
          <a:prstGeom prst="strip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soft" dir="t"/>
          </a:scene3d>
          <a:sp3d prstMaterial="plastic">
            <a:bevelT w="13970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Obrázok 12" descr="RTEmagicC_jez.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092280" y="1412776"/>
            <a:ext cx="952547" cy="1008112"/>
          </a:xfrm>
          <a:prstGeom prst="rect">
            <a:avLst/>
          </a:prstGeom>
        </p:spPr>
      </p:pic>
      <p:pic>
        <p:nvPicPr>
          <p:cNvPr id="14" name="Obrázok 13" descr="4124370a1c_54943832_o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11560" y="3933056"/>
            <a:ext cx="1813489" cy="2021285"/>
          </a:xfrm>
          <a:prstGeom prst="rect">
            <a:avLst/>
          </a:prstGeom>
        </p:spPr>
      </p:pic>
      <p:sp>
        <p:nvSpPr>
          <p:cNvPr id="15" name="Obdĺžnik 14"/>
          <p:cNvSpPr/>
          <p:nvPr/>
        </p:nvSpPr>
        <p:spPr>
          <a:xfrm>
            <a:off x="2591446" y="1700808"/>
            <a:ext cx="38230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Ježko a psík</a:t>
            </a:r>
            <a:endParaRPr lang="sk-SK" sz="5400" b="1" cap="none" spc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sk-SK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 slovesami</a:t>
            </a:r>
            <a:endParaRPr lang="sk-SK" sz="54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3312109" y="3717032"/>
            <a:ext cx="279249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2800" b="1" smtClean="0">
                <a:ln/>
                <a:solidFill>
                  <a:schemeClr val="accent3"/>
                </a:solidFill>
              </a:rPr>
              <a:t>Vytvoríme príbeh</a:t>
            </a:r>
          </a:p>
          <a:p>
            <a:pPr algn="ctr"/>
            <a:r>
              <a:rPr lang="sk-SK" sz="2800" b="1" smtClean="0">
                <a:ln/>
                <a:solidFill>
                  <a:schemeClr val="accent3"/>
                </a:solidFill>
              </a:rPr>
              <a:t> s predponami</a:t>
            </a:r>
            <a:endParaRPr lang="sk-SK" sz="2800" b="1" cap="none" spc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2987824" y="4941168"/>
            <a:ext cx="34515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0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PaedDr. Eva DZURKOVÁ</a:t>
            </a:r>
            <a:endParaRPr lang="sk-SK" sz="20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699792" y="5589240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>
                <a:solidFill>
                  <a:schemeClr val="bg1"/>
                </a:solidFill>
                <a:latin typeface="Segoe Print" pitchFamily="2" charset="0"/>
              </a:rPr>
              <a:t>Upravené podľa knihy:  366 príbehov z prírody</a:t>
            </a:r>
            <a:endParaRPr lang="sk-SK" sz="140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1"/>
      <p:bldP spid="16" grpId="0"/>
      <p:bldP spid="1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27257" y="836712"/>
            <a:ext cx="69599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k-SK" sz="3200" b="1" cap="none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Tvojou úlohou je</a:t>
            </a:r>
          </a:p>
          <a:p>
            <a:pPr algn="ctr"/>
            <a:r>
              <a:rPr lang="sk-SK" sz="32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vybrať správne </a:t>
            </a:r>
            <a:r>
              <a:rPr lang="sk-SK" sz="32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sloveso </a:t>
            </a:r>
            <a:r>
              <a:rPr lang="sk-SK" sz="32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 predponou</a:t>
            </a:r>
          </a:p>
          <a:p>
            <a:pPr algn="ctr"/>
            <a:r>
              <a:rPr lang="sk-SK" sz="3200" b="1" cap="none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do nášho príbehu:</a:t>
            </a:r>
            <a:endParaRPr lang="sk-SK" sz="3200" b="1" cap="none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Obrázok 5" descr="RTEmagicC_jez.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20888"/>
            <a:ext cx="884508" cy="936104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2267744" y="2636912"/>
            <a:ext cx="56380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si chcel veľmi starostlivo ............</a:t>
            </a:r>
          </a:p>
        </p:txBody>
      </p:sp>
      <p:sp>
        <p:nvSpPr>
          <p:cNvPr id="8" name="Obdĺžnik 7"/>
          <p:cNvSpPr/>
          <p:nvPr/>
        </p:nvSpPr>
        <p:spPr>
          <a:xfrm>
            <a:off x="2123728" y="3212976"/>
            <a:ext cx="61382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svoje hniezdo, čo si pripravuje na zimu.</a:t>
            </a:r>
          </a:p>
        </p:txBody>
      </p:sp>
      <p:sp>
        <p:nvSpPr>
          <p:cNvPr id="9" name="Obdĺžnik 8"/>
          <p:cNvSpPr/>
          <p:nvPr/>
        </p:nvSpPr>
        <p:spPr>
          <a:xfrm>
            <a:off x="827584" y="4653136"/>
            <a:ext cx="77700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Preto chodil po celej záhradke a ............ </a:t>
            </a:r>
            <a:r>
              <a:rPr lang="sk-SK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lístie.</a:t>
            </a:r>
            <a:endParaRPr lang="sk-SK" sz="2400" b="1" cap="none" spc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  <a:cs typeface="DokChampa" pitchFamily="34" charset="-34"/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1475656" y="3789040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postlať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1475656" y="5301208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zbieral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3851920" y="3789040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vystlať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6012160" y="3789040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nadstlať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3779912" y="5301208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nabieral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6012160" y="5301208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pobieral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" name="Obrázok 19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789040"/>
            <a:ext cx="504055" cy="504055"/>
          </a:xfrm>
          <a:prstGeom prst="rect">
            <a:avLst/>
          </a:prstGeom>
        </p:spPr>
      </p:pic>
      <p:pic>
        <p:nvPicPr>
          <p:cNvPr id="21" name="Obrázok 20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789040"/>
            <a:ext cx="504055" cy="504055"/>
          </a:xfrm>
          <a:prstGeom prst="rect">
            <a:avLst/>
          </a:prstGeom>
        </p:spPr>
      </p:pic>
      <p:pic>
        <p:nvPicPr>
          <p:cNvPr id="22" name="Obrázok 21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5301208"/>
            <a:ext cx="504055" cy="504055"/>
          </a:xfrm>
          <a:prstGeom prst="rect">
            <a:avLst/>
          </a:prstGeom>
        </p:spPr>
      </p:pic>
      <p:pic>
        <p:nvPicPr>
          <p:cNvPr id="23" name="Obrázok 22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5301208"/>
            <a:ext cx="504055" cy="504055"/>
          </a:xfrm>
          <a:prstGeom prst="rect">
            <a:avLst/>
          </a:prstGeom>
        </p:spPr>
      </p:pic>
      <p:sp>
        <p:nvSpPr>
          <p:cNvPr id="17" name="Pruhovaná šípka vpravo 16">
            <a:hlinkClick r:id="" action="ppaction://hlinkshowjump?jump=nextslide"/>
          </p:cNvPr>
          <p:cNvSpPr/>
          <p:nvPr/>
        </p:nvSpPr>
        <p:spPr>
          <a:xfrm>
            <a:off x="7812360" y="5949280"/>
            <a:ext cx="1080120" cy="648072"/>
          </a:xfrm>
          <a:prstGeom prst="strip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soft" dir="t"/>
          </a:scene3d>
          <a:sp3d prstMaterial="plastic">
            <a:bevelT w="13970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2599 -0.178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8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85185E-6 L 0.48836 -0.1048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5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835696" y="980728"/>
            <a:ext cx="55304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k-SK" sz="3200" b="1" cap="none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Príbeh o ježkovi pokračuje...</a:t>
            </a:r>
            <a:endParaRPr lang="sk-SK" sz="3200" b="1" cap="none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Obrázok 5" descr="RTEmagicC_jez.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380312" y="1556792"/>
            <a:ext cx="952547" cy="1008112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1043608" y="1628800"/>
            <a:ext cx="69847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sk-SK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Počas jednej zo svojich potuliek sa však </a:t>
            </a:r>
          </a:p>
          <a:p>
            <a:pPr algn="ctr">
              <a:lnSpc>
                <a:spcPct val="150000"/>
              </a:lnSpc>
            </a:pPr>
            <a:r>
              <a:rPr lang="sk-SK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stalo </a:t>
            </a:r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čosi zvláštne - ...........</a:t>
            </a:r>
          </a:p>
          <a:p>
            <a:pPr algn="ctr">
              <a:lnSpc>
                <a:spcPct val="150000"/>
              </a:lnSpc>
            </a:pPr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zoči-voči psovi.</a:t>
            </a:r>
          </a:p>
        </p:txBody>
      </p:sp>
      <p:sp>
        <p:nvSpPr>
          <p:cNvPr id="9" name="Obdĺžnik 8"/>
          <p:cNvSpPr/>
          <p:nvPr/>
        </p:nvSpPr>
        <p:spPr>
          <a:xfrm>
            <a:off x="1850885" y="4365104"/>
            <a:ext cx="59202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Ježko sa rýchlo  ...........  do klbka.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1403648" y="3573016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vycítil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3851920" y="5085184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skrútil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6084168" y="3573016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ocitol sa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3851920" y="3573016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precitol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1547664" y="5085184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odkrútil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5940152" y="5085184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prikrútil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" name="Obrázok 19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501008"/>
            <a:ext cx="504055" cy="504055"/>
          </a:xfrm>
          <a:prstGeom prst="rect">
            <a:avLst/>
          </a:prstGeom>
        </p:spPr>
      </p:pic>
      <p:pic>
        <p:nvPicPr>
          <p:cNvPr id="21" name="Obrázok 20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501008"/>
            <a:ext cx="504055" cy="504055"/>
          </a:xfrm>
          <a:prstGeom prst="rect">
            <a:avLst/>
          </a:prstGeom>
        </p:spPr>
      </p:pic>
      <p:pic>
        <p:nvPicPr>
          <p:cNvPr id="22" name="Obrázok 21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85184"/>
            <a:ext cx="504055" cy="504055"/>
          </a:xfrm>
          <a:prstGeom prst="rect">
            <a:avLst/>
          </a:prstGeom>
        </p:spPr>
      </p:pic>
      <p:pic>
        <p:nvPicPr>
          <p:cNvPr id="23" name="Obrázok 22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5013176"/>
            <a:ext cx="504055" cy="504055"/>
          </a:xfrm>
          <a:prstGeom prst="rect">
            <a:avLst/>
          </a:prstGeom>
        </p:spPr>
      </p:pic>
      <p:pic>
        <p:nvPicPr>
          <p:cNvPr id="24" name="Obrázok 23" descr="4124370a1c_54943832_o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7399" y="4653136"/>
            <a:ext cx="1679737" cy="1872208"/>
          </a:xfrm>
          <a:prstGeom prst="rect">
            <a:avLst/>
          </a:prstGeom>
        </p:spPr>
      </p:pic>
      <p:sp>
        <p:nvSpPr>
          <p:cNvPr id="25" name="Pruhovaná šípka vpravo 24">
            <a:hlinkClick r:id="" action="ppaction://hlinkshowjump?jump=nextslide"/>
          </p:cNvPr>
          <p:cNvSpPr/>
          <p:nvPr/>
        </p:nvSpPr>
        <p:spPr>
          <a:xfrm>
            <a:off x="7812360" y="5949280"/>
            <a:ext cx="1080120" cy="648072"/>
          </a:xfrm>
          <a:prstGeom prst="strip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soft" dir="t"/>
          </a:scene3d>
          <a:sp3d prstMaterial="plastic">
            <a:bevelT w="13970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-0.08646 -0.189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9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7882 -0.1048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5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059832" y="980728"/>
            <a:ext cx="37610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k-SK" sz="3200" b="1" cap="none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Čo sa stalo potom?</a:t>
            </a:r>
            <a:endParaRPr lang="sk-SK" sz="3200" b="1" cap="none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Obrázok 5" descr="RTEmagicC_jez.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211960" y="5589240"/>
            <a:ext cx="952547" cy="1008112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2843808" y="1700808"/>
            <a:ext cx="50405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sk-SK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Psík chvíľu .............  pichľavú loptičku. </a:t>
            </a:r>
            <a:endParaRPr lang="sk-SK" sz="2400" b="1" cap="none" spc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  <a:cs typeface="DokChampa" pitchFamily="34" charset="-34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326156" y="4221088"/>
            <a:ext cx="67874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Skúsil sa ňufáčikom  ..........  tohto klbka.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6084168" y="3212976"/>
            <a:ext cx="1728192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nachádzal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6228184" y="5013176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dotknúť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1547664" y="3212976"/>
            <a:ext cx="1728192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obchádzal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3779912" y="3212976"/>
            <a:ext cx="1728192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vychádzal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1547664" y="5013176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potknúť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3851920" y="5013176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vytknúť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" name="Obrázok 19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3140968"/>
            <a:ext cx="504055" cy="504055"/>
          </a:xfrm>
          <a:prstGeom prst="rect">
            <a:avLst/>
          </a:prstGeom>
        </p:spPr>
      </p:pic>
      <p:pic>
        <p:nvPicPr>
          <p:cNvPr id="21" name="Obrázok 20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140968"/>
            <a:ext cx="504055" cy="504055"/>
          </a:xfrm>
          <a:prstGeom prst="rect">
            <a:avLst/>
          </a:prstGeom>
        </p:spPr>
      </p:pic>
      <p:pic>
        <p:nvPicPr>
          <p:cNvPr id="22" name="Obrázok 21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04055" cy="504055"/>
          </a:xfrm>
          <a:prstGeom prst="rect">
            <a:avLst/>
          </a:prstGeom>
        </p:spPr>
      </p:pic>
      <p:pic>
        <p:nvPicPr>
          <p:cNvPr id="23" name="Obrázok 22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5013176"/>
            <a:ext cx="504055" cy="504055"/>
          </a:xfrm>
          <a:prstGeom prst="rect">
            <a:avLst/>
          </a:prstGeom>
        </p:spPr>
      </p:pic>
      <p:pic>
        <p:nvPicPr>
          <p:cNvPr id="24" name="Obrázok 23" descr="4124370a1c_54943832_o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1187624" y="1268760"/>
            <a:ext cx="1622534" cy="1808450"/>
          </a:xfrm>
          <a:prstGeom prst="rect">
            <a:avLst/>
          </a:prstGeom>
        </p:spPr>
      </p:pic>
      <p:sp>
        <p:nvSpPr>
          <p:cNvPr id="25" name="Pruhovaná šípka vpravo 24">
            <a:hlinkClick r:id="" action="ppaction://hlinkshowjump?jump=nextslide"/>
          </p:cNvPr>
          <p:cNvSpPr/>
          <p:nvPr/>
        </p:nvSpPr>
        <p:spPr>
          <a:xfrm>
            <a:off x="7812360" y="5949280"/>
            <a:ext cx="1080120" cy="648072"/>
          </a:xfrm>
          <a:prstGeom prst="strip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soft" dir="t"/>
          </a:scene3d>
          <a:sp3d prstMaterial="plastic">
            <a:bevelT w="13970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41736 -0.209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10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-0.18889 -0.1155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5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347864" y="980728"/>
            <a:ext cx="244426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k-SK" sz="3200" b="1" cap="none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Ako príbeh </a:t>
            </a:r>
          </a:p>
          <a:p>
            <a:pPr algn="ctr"/>
            <a:r>
              <a:rPr lang="sk-SK" sz="32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pokračoval?</a:t>
            </a:r>
            <a:endParaRPr lang="sk-SK" sz="3200" b="1" cap="none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Obrázok 5" descr="RTEmagicC_jez.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5517232"/>
            <a:ext cx="884508" cy="936104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1331640" y="4149080"/>
            <a:ext cx="67687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Rozhodol sa, že radšej  ......... 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1547664" y="3212976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zapichal.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1547664" y="4941168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odíde.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3923928" y="3212976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vypichal.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3851920" y="4941168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príde.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6084168" y="4941168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zíde.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" name="Obrázok 19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212976"/>
            <a:ext cx="504055" cy="504055"/>
          </a:xfrm>
          <a:prstGeom prst="rect">
            <a:avLst/>
          </a:prstGeom>
        </p:spPr>
      </p:pic>
      <p:pic>
        <p:nvPicPr>
          <p:cNvPr id="21" name="Obrázok 20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212976"/>
            <a:ext cx="504055" cy="504055"/>
          </a:xfrm>
          <a:prstGeom prst="rect">
            <a:avLst/>
          </a:prstGeom>
        </p:spPr>
      </p:pic>
      <p:pic>
        <p:nvPicPr>
          <p:cNvPr id="22" name="Obrázok 21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941168"/>
            <a:ext cx="504055" cy="504055"/>
          </a:xfrm>
          <a:prstGeom prst="rect">
            <a:avLst/>
          </a:prstGeom>
        </p:spPr>
      </p:pic>
      <p:pic>
        <p:nvPicPr>
          <p:cNvPr id="23" name="Obrázok 22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4941168"/>
            <a:ext cx="504055" cy="504055"/>
          </a:xfrm>
          <a:prstGeom prst="rect">
            <a:avLst/>
          </a:prstGeom>
        </p:spPr>
      </p:pic>
      <p:sp>
        <p:nvSpPr>
          <p:cNvPr id="17" name="Pruhovaná šípka vpravo 16">
            <a:hlinkClick r:id="" action="ppaction://hlinkshowjump?jump=nextslide"/>
          </p:cNvPr>
          <p:cNvSpPr/>
          <p:nvPr/>
        </p:nvSpPr>
        <p:spPr>
          <a:xfrm>
            <a:off x="7812360" y="5949280"/>
            <a:ext cx="1080120" cy="648072"/>
          </a:xfrm>
          <a:prstGeom prst="strip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soft" dir="t"/>
          </a:scene3d>
          <a:sp3d prstMaterial="plastic">
            <a:bevelT w="13970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4" name="Obrázok 23" descr="4124370a1c_54943832_o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1196752"/>
            <a:ext cx="1622534" cy="1808450"/>
          </a:xfrm>
          <a:prstGeom prst="rect">
            <a:avLst/>
          </a:prstGeom>
        </p:spPr>
      </p:pic>
      <p:sp>
        <p:nvSpPr>
          <p:cNvPr id="26" name="Obdĺžnik 25"/>
          <p:cNvSpPr/>
          <p:nvPr/>
        </p:nvSpPr>
        <p:spPr>
          <a:xfrm>
            <a:off x="1464689" y="2348880"/>
            <a:ext cx="49055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Ale beda, trochu sa  ...........</a:t>
            </a:r>
          </a:p>
        </p:txBody>
      </p:sp>
      <p:sp>
        <p:nvSpPr>
          <p:cNvPr id="13" name="Zaoblený obdĺžnik 12"/>
          <p:cNvSpPr/>
          <p:nvPr/>
        </p:nvSpPr>
        <p:spPr>
          <a:xfrm>
            <a:off x="6156176" y="3212976"/>
            <a:ext cx="1584176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popichal.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-0.16546 -0.125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-6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3.33333E-6 L 0.46459 -0.1155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5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8" grpId="0" animBg="1"/>
      <p:bldP spid="19" grpId="0" animBg="1"/>
      <p:bldP spid="1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971599" y="1052736"/>
            <a:ext cx="36495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k-SK" sz="32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Ježko zostal sám...</a:t>
            </a:r>
            <a:endParaRPr lang="sk-SK" sz="3200" b="1" cap="none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Obrázok 5" descr="RTEmagicC_jez.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952547" cy="1008112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2339752" y="1844824"/>
            <a:ext cx="61206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sk-SK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Opatrne sa   ............   z klbôčka.  </a:t>
            </a:r>
            <a:endParaRPr lang="sk-SK" sz="2400" b="1" cap="none" spc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  <a:cs typeface="DokChampa" pitchFamily="34" charset="-34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112761" y="3789040"/>
            <a:ext cx="525977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sk-SK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Bol rád, že môže  ..............</a:t>
            </a:r>
          </a:p>
          <a:p>
            <a:pPr algn="ctr">
              <a:lnSpc>
                <a:spcPct val="150000"/>
              </a:lnSpc>
            </a:pPr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DokChampa" pitchFamily="34" charset="-34"/>
              </a:rPr>
              <a:t>v zbieraní lístia na prezimovanie.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6156176" y="2780928"/>
            <a:ext cx="1728192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obalil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3779912" y="5157192"/>
            <a:ext cx="2160240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pokračovať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3995936" y="2780928"/>
            <a:ext cx="1728192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rozbalil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1547664" y="2780928"/>
            <a:ext cx="1728192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zabalil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1403648" y="5157192"/>
            <a:ext cx="1872208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vykračovať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6156176" y="5157192"/>
            <a:ext cx="1872208" cy="432048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 prstMaterial="metal">
            <a:bevelT w="158750"/>
            <a:bevelB w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nakračovať</a:t>
            </a:r>
            <a:endParaRPr lang="sk-SK" sz="2400" b="1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" name="Obrázok 19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2708920"/>
            <a:ext cx="504055" cy="504055"/>
          </a:xfrm>
          <a:prstGeom prst="rect">
            <a:avLst/>
          </a:prstGeom>
        </p:spPr>
      </p:pic>
      <p:pic>
        <p:nvPicPr>
          <p:cNvPr id="21" name="Obrázok 20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708920"/>
            <a:ext cx="504055" cy="504055"/>
          </a:xfrm>
          <a:prstGeom prst="rect">
            <a:avLst/>
          </a:prstGeom>
        </p:spPr>
      </p:pic>
      <p:pic>
        <p:nvPicPr>
          <p:cNvPr id="22" name="Obrázok 21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5157192"/>
            <a:ext cx="504055" cy="504055"/>
          </a:xfrm>
          <a:prstGeom prst="rect">
            <a:avLst/>
          </a:prstGeom>
        </p:spPr>
      </p:pic>
      <p:pic>
        <p:nvPicPr>
          <p:cNvPr id="23" name="Obrázok 22" descr="cute_ball_s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5157192"/>
            <a:ext cx="504055" cy="504055"/>
          </a:xfrm>
          <a:prstGeom prst="rect">
            <a:avLst/>
          </a:prstGeom>
        </p:spPr>
      </p:pic>
      <p:sp>
        <p:nvSpPr>
          <p:cNvPr id="25" name="Pruhovaná šípka vpravo 24">
            <a:hlinkClick r:id="" action="ppaction://hlinkshowjump?jump=nextslide"/>
          </p:cNvPr>
          <p:cNvSpPr/>
          <p:nvPr/>
        </p:nvSpPr>
        <p:spPr>
          <a:xfrm>
            <a:off x="7812360" y="5949280"/>
            <a:ext cx="1080120" cy="648072"/>
          </a:xfrm>
          <a:prstGeom prst="strip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soft" dir="t"/>
          </a:scene3d>
          <a:sp3d prstMaterial="plastic">
            <a:bevelT w="139700"/>
            <a:bevelB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6" name="Obrázok 25" descr="10a1ef39d0_54943775_o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3717032"/>
            <a:ext cx="1181100" cy="115252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0.0474 -0.115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5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0.14184 -0.1784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8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3203848" y="1196752"/>
            <a:ext cx="31118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k-SK" sz="3200" b="1" cap="none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Vypracuj úlohy:</a:t>
            </a:r>
            <a:endParaRPr lang="sk-SK" sz="3200" b="1" cap="none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043608" y="2348880"/>
            <a:ext cx="69948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 Porozprávaj vlastnými slovami príbeh ježka a psíka.</a:t>
            </a:r>
            <a:endParaRPr lang="sk-SK" sz="24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043608" y="2852936"/>
            <a:ext cx="59810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Zapamätal si si niektoré z doplnených slov?</a:t>
            </a:r>
            <a:endParaRPr lang="sk-SK" sz="24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043608" y="3356992"/>
            <a:ext cx="73597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457200" indent="-457200" algn="ctr"/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 Kliknutím na tlačidlo:              sa môžeš k slovám vrátiť.</a:t>
            </a:r>
          </a:p>
        </p:txBody>
      </p:sp>
      <p:sp>
        <p:nvSpPr>
          <p:cNvPr id="10" name="Tlačidlo akcie: Začiatok 9">
            <a:hlinkClick r:id="rId2" action="ppaction://hlinksldjump" highlightClick="1"/>
          </p:cNvPr>
          <p:cNvSpPr/>
          <p:nvPr/>
        </p:nvSpPr>
        <p:spPr>
          <a:xfrm>
            <a:off x="4355976" y="3356992"/>
            <a:ext cx="648072" cy="432048"/>
          </a:xfrm>
          <a:prstGeom prst="actionButtonBeginning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88900"/>
            <a:bevelB w="171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971600" y="3861048"/>
            <a:ext cx="71388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4. Skús použiť doplnené slová v iných vetách.</a:t>
            </a:r>
            <a:endParaRPr lang="sk-SK" sz="24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1115616" y="4365104"/>
            <a:ext cx="73448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5. Vedel by si vymyslieť iný záver príbehu?  Porozprávaj  </a:t>
            </a:r>
          </a:p>
          <a:p>
            <a:r>
              <a:rPr lang="sk-SK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</a:t>
            </a:r>
            <a:r>
              <a:rPr lang="sk-SK" sz="24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 svojim spolužiakom.</a:t>
            </a:r>
            <a:endParaRPr lang="sk-SK" sz="24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3" name="Obrázok 12" descr="4124370a1c_54943832_o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331640" y="692696"/>
            <a:ext cx="1440160" cy="1605179"/>
          </a:xfrm>
          <a:prstGeom prst="rect">
            <a:avLst/>
          </a:prstGeom>
        </p:spPr>
      </p:pic>
      <p:pic>
        <p:nvPicPr>
          <p:cNvPr id="14" name="Obrázok 13" descr="RTEmagicC_jez.gif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6732240" y="1196752"/>
            <a:ext cx="792088" cy="838292"/>
          </a:xfrm>
          <a:prstGeom prst="rect">
            <a:avLst/>
          </a:prstGeom>
        </p:spPr>
      </p:pic>
      <p:sp>
        <p:nvSpPr>
          <p:cNvPr id="15" name="Obdĺžnik 14"/>
          <p:cNvSpPr/>
          <p:nvPr/>
        </p:nvSpPr>
        <p:spPr>
          <a:xfrm>
            <a:off x="1691680" y="5445224"/>
            <a:ext cx="45132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2400" b="1" cap="none" spc="0" smtClean="0">
                <a:ln/>
                <a:solidFill>
                  <a:schemeClr val="accent3"/>
                </a:solidFill>
                <a:effectLst/>
              </a:rPr>
              <a:t>Dúfam, že sa Ti darilo. Stlač lístok:</a:t>
            </a:r>
            <a:endParaRPr lang="sk-SK" sz="2400" b="1" cap="none" spc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6" name="Obrázok 15" descr="10a1ef39d0_54943775_o2.gif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5157192"/>
            <a:ext cx="959720" cy="93650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žko a psík so slovesam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Ježko a psík so slovesami</Template>
  <TotalTime>0</TotalTime>
  <Words>249</Words>
  <Application>Microsoft Office PowerPoint</Application>
  <PresentationFormat>Prezentácia na obrazovke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Ježko a psík so slovesami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Eva Dzurková</dc:creator>
  <cp:lastModifiedBy>Eva Dzurková</cp:lastModifiedBy>
  <cp:revision>2</cp:revision>
  <dcterms:created xsi:type="dcterms:W3CDTF">2012-11-02T14:15:20Z</dcterms:created>
  <dcterms:modified xsi:type="dcterms:W3CDTF">2012-11-02T14:33:03Z</dcterms:modified>
</cp:coreProperties>
</file>